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12" r:id="rId3"/>
    <p:sldId id="257" r:id="rId4"/>
    <p:sldId id="292" r:id="rId5"/>
    <p:sldId id="291" r:id="rId6"/>
    <p:sldId id="274" r:id="rId7"/>
    <p:sldId id="278" r:id="rId8"/>
    <p:sldId id="279" r:id="rId9"/>
    <p:sldId id="261" r:id="rId10"/>
    <p:sldId id="295" r:id="rId11"/>
    <p:sldId id="293" r:id="rId12"/>
    <p:sldId id="296" r:id="rId13"/>
    <p:sldId id="297" r:id="rId14"/>
    <p:sldId id="299" r:id="rId15"/>
    <p:sldId id="306" r:id="rId16"/>
    <p:sldId id="298" r:id="rId17"/>
    <p:sldId id="294" r:id="rId18"/>
    <p:sldId id="264" r:id="rId19"/>
    <p:sldId id="284" r:id="rId20"/>
    <p:sldId id="300" r:id="rId21"/>
    <p:sldId id="285" r:id="rId22"/>
    <p:sldId id="286" r:id="rId23"/>
    <p:sldId id="287" r:id="rId24"/>
    <p:sldId id="288" r:id="rId25"/>
    <p:sldId id="289" r:id="rId26"/>
    <p:sldId id="301" r:id="rId27"/>
    <p:sldId id="263" r:id="rId28"/>
    <p:sldId id="303" r:id="rId29"/>
    <p:sldId id="307" r:id="rId30"/>
    <p:sldId id="304" r:id="rId31"/>
    <p:sldId id="305" r:id="rId32"/>
    <p:sldId id="311" r:id="rId33"/>
    <p:sldId id="308" r:id="rId34"/>
    <p:sldId id="309" r:id="rId35"/>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B730F-F2E0-4847-A1A1-23545A88FD50}" type="datetimeFigureOut">
              <a:rPr lang="en-US" smtClean="0"/>
              <a:t>11/22/2021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E89BD0-9DD3-4A48-8D93-0F65BE05B182}" type="slidenum">
              <a:rPr lang="en-US" smtClean="0"/>
              <a:t>‹#›</a:t>
            </a:fld>
            <a:endParaRPr lang="en-US"/>
          </a:p>
        </p:txBody>
      </p:sp>
    </p:spTree>
    <p:extLst>
      <p:ext uri="{BB962C8B-B14F-4D97-AF65-F5344CB8AC3E}">
        <p14:creationId xmlns:p14="http://schemas.microsoft.com/office/powerpoint/2010/main" val="132021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01C6916-F8D2-4F9E-91E1-A60507EC9113}" type="slidenum">
              <a:rPr lang="en-US" smtClean="0"/>
              <a:pPr/>
              <a:t>19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01C6916-F8D2-4F9E-91E1-A60507EC9113}" type="slidenum">
              <a:rPr lang="en-US" smtClean="0"/>
              <a:pPr/>
              <a:t>20</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39DBD5-20B9-48B5-BEEF-EF9EA26E4FA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7EBF86AD-C538-4AA2-AD7C-2E41BA17F44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8D47BD5B-7EEF-40B7-9106-1EA2AEDE8511}"/>
              </a:ext>
            </a:extLst>
          </p:cNvPr>
          <p:cNvSpPr>
            <a:spLocks noGrp="1"/>
          </p:cNvSpPr>
          <p:nvPr>
            <p:ph type="dt" sz="half" idx="10"/>
          </p:nvPr>
        </p:nvSpPr>
        <p:spPr/>
        <p:txBody>
          <a:bodyPr/>
          <a:lstStyle/>
          <a:p>
            <a:fld id="{4F0375D2-820E-4FDF-972E-03CDF7159FB1}" type="datetimeFigureOut">
              <a:rPr lang="vi-VN" smtClean="0"/>
              <a:t>22/11/2021</a:t>
            </a:fld>
            <a:endParaRPr lang="vi-VN"/>
          </a:p>
        </p:txBody>
      </p:sp>
      <p:sp>
        <p:nvSpPr>
          <p:cNvPr id="5" name="Footer Placeholder 4">
            <a:extLst>
              <a:ext uri="{FF2B5EF4-FFF2-40B4-BE49-F238E27FC236}">
                <a16:creationId xmlns:a16="http://schemas.microsoft.com/office/drawing/2014/main" xmlns="" id="{EF28667B-3227-4465-AD39-36B7D456E9C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0F45B89-7778-4A83-AA7B-337C2CAEEC42}"/>
              </a:ext>
            </a:extLst>
          </p:cNvPr>
          <p:cNvSpPr>
            <a:spLocks noGrp="1"/>
          </p:cNvSpPr>
          <p:nvPr>
            <p:ph type="sldNum" sz="quarter" idx="12"/>
          </p:nvPr>
        </p:nvSpPr>
        <p:spPr/>
        <p:txBody>
          <a:bodyPr/>
          <a:lstStyle/>
          <a:p>
            <a:fld id="{DFB21BC6-CC69-4A5F-9CDD-DC9F9E127119}" type="slidenum">
              <a:rPr lang="vi-VN" smtClean="0"/>
              <a:t>‹#›</a:t>
            </a:fld>
            <a:endParaRPr lang="vi-VN"/>
          </a:p>
        </p:txBody>
      </p:sp>
    </p:spTree>
    <p:extLst>
      <p:ext uri="{BB962C8B-B14F-4D97-AF65-F5344CB8AC3E}">
        <p14:creationId xmlns:p14="http://schemas.microsoft.com/office/powerpoint/2010/main" val="317851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919524-9437-406C-8322-2B219AE458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E9A52FE8-7BCF-45E5-B855-D0C14A67C3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8DDF403-A56F-4AB6-BE2A-DFE0461DB20E}"/>
              </a:ext>
            </a:extLst>
          </p:cNvPr>
          <p:cNvSpPr>
            <a:spLocks noGrp="1"/>
          </p:cNvSpPr>
          <p:nvPr>
            <p:ph type="dt" sz="half" idx="10"/>
          </p:nvPr>
        </p:nvSpPr>
        <p:spPr/>
        <p:txBody>
          <a:bodyPr/>
          <a:lstStyle/>
          <a:p>
            <a:fld id="{4F0375D2-820E-4FDF-972E-03CDF7159FB1}" type="datetimeFigureOut">
              <a:rPr lang="vi-VN" smtClean="0"/>
              <a:t>22/11/2021</a:t>
            </a:fld>
            <a:endParaRPr lang="vi-VN"/>
          </a:p>
        </p:txBody>
      </p:sp>
      <p:sp>
        <p:nvSpPr>
          <p:cNvPr id="5" name="Footer Placeholder 4">
            <a:extLst>
              <a:ext uri="{FF2B5EF4-FFF2-40B4-BE49-F238E27FC236}">
                <a16:creationId xmlns:a16="http://schemas.microsoft.com/office/drawing/2014/main" xmlns="" id="{479BBCA4-A44C-432E-A8CC-B09D6935006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8885495-76EC-452A-B3EC-BC95056CFB81}"/>
              </a:ext>
            </a:extLst>
          </p:cNvPr>
          <p:cNvSpPr>
            <a:spLocks noGrp="1"/>
          </p:cNvSpPr>
          <p:nvPr>
            <p:ph type="sldNum" sz="quarter" idx="12"/>
          </p:nvPr>
        </p:nvSpPr>
        <p:spPr/>
        <p:txBody>
          <a:bodyPr/>
          <a:lstStyle/>
          <a:p>
            <a:fld id="{DFB21BC6-CC69-4A5F-9CDD-DC9F9E127119}" type="slidenum">
              <a:rPr lang="vi-VN" smtClean="0"/>
              <a:t>‹#›</a:t>
            </a:fld>
            <a:endParaRPr lang="vi-VN"/>
          </a:p>
        </p:txBody>
      </p:sp>
    </p:spTree>
    <p:extLst>
      <p:ext uri="{BB962C8B-B14F-4D97-AF65-F5344CB8AC3E}">
        <p14:creationId xmlns:p14="http://schemas.microsoft.com/office/powerpoint/2010/main" val="255689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B03CBAB-EE60-490A-BC40-B852FF0DFAAA}"/>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D483339-08B1-40A3-9864-842D61DF84A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FCA8DCD-4BE7-47DC-AF67-2C8CAF5D64D0}"/>
              </a:ext>
            </a:extLst>
          </p:cNvPr>
          <p:cNvSpPr>
            <a:spLocks noGrp="1"/>
          </p:cNvSpPr>
          <p:nvPr>
            <p:ph type="dt" sz="half" idx="10"/>
          </p:nvPr>
        </p:nvSpPr>
        <p:spPr/>
        <p:txBody>
          <a:bodyPr/>
          <a:lstStyle/>
          <a:p>
            <a:fld id="{4F0375D2-820E-4FDF-972E-03CDF7159FB1}" type="datetimeFigureOut">
              <a:rPr lang="vi-VN" smtClean="0"/>
              <a:t>22/11/2021</a:t>
            </a:fld>
            <a:endParaRPr lang="vi-VN"/>
          </a:p>
        </p:txBody>
      </p:sp>
      <p:sp>
        <p:nvSpPr>
          <p:cNvPr id="5" name="Footer Placeholder 4">
            <a:extLst>
              <a:ext uri="{FF2B5EF4-FFF2-40B4-BE49-F238E27FC236}">
                <a16:creationId xmlns:a16="http://schemas.microsoft.com/office/drawing/2014/main" xmlns="" id="{AAA8991F-6228-4038-BD86-6FC26A44DF1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EE42DA3-9C22-4215-91F2-D06EC05E6716}"/>
              </a:ext>
            </a:extLst>
          </p:cNvPr>
          <p:cNvSpPr>
            <a:spLocks noGrp="1"/>
          </p:cNvSpPr>
          <p:nvPr>
            <p:ph type="sldNum" sz="quarter" idx="12"/>
          </p:nvPr>
        </p:nvSpPr>
        <p:spPr/>
        <p:txBody>
          <a:bodyPr/>
          <a:lstStyle/>
          <a:p>
            <a:fld id="{DFB21BC6-CC69-4A5F-9CDD-DC9F9E127119}" type="slidenum">
              <a:rPr lang="vi-VN" smtClean="0"/>
              <a:t>‹#›</a:t>
            </a:fld>
            <a:endParaRPr lang="vi-VN"/>
          </a:p>
        </p:txBody>
      </p:sp>
    </p:spTree>
    <p:extLst>
      <p:ext uri="{BB962C8B-B14F-4D97-AF65-F5344CB8AC3E}">
        <p14:creationId xmlns:p14="http://schemas.microsoft.com/office/powerpoint/2010/main" val="2961623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5404AAD8-BAFC-44C3-98FC-9FD1D8503E03}" type="slidenum">
              <a:rPr lang="en-US"/>
              <a:pPr>
                <a:defRPr/>
              </a:pPr>
              <a:t>‹#›</a:t>
            </a:fld>
            <a:endParaRPr lang="en-US"/>
          </a:p>
        </p:txBody>
      </p:sp>
    </p:spTree>
    <p:extLst>
      <p:ext uri="{BB962C8B-B14F-4D97-AF65-F5344CB8AC3E}">
        <p14:creationId xmlns:p14="http://schemas.microsoft.com/office/powerpoint/2010/main" val="1627133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289DB44-5EE1-4556-988D-2A82C988EDCA}" type="slidenum">
              <a:rPr lang="en-US"/>
              <a:pPr>
                <a:defRPr/>
              </a:pPr>
              <a:t>‹#›</a:t>
            </a:fld>
            <a:endParaRPr lang="en-US"/>
          </a:p>
        </p:txBody>
      </p:sp>
    </p:spTree>
    <p:extLst>
      <p:ext uri="{BB962C8B-B14F-4D97-AF65-F5344CB8AC3E}">
        <p14:creationId xmlns:p14="http://schemas.microsoft.com/office/powerpoint/2010/main" val="1020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20949B-3188-4AC8-B395-36C7DCCB96E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0EDA351-4CD0-4032-B5EC-EA4663FB38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2A7D865-1AE5-4318-A41D-8EB80CFC8066}"/>
              </a:ext>
            </a:extLst>
          </p:cNvPr>
          <p:cNvSpPr>
            <a:spLocks noGrp="1"/>
          </p:cNvSpPr>
          <p:nvPr>
            <p:ph type="dt" sz="half" idx="10"/>
          </p:nvPr>
        </p:nvSpPr>
        <p:spPr/>
        <p:txBody>
          <a:bodyPr/>
          <a:lstStyle/>
          <a:p>
            <a:fld id="{4F0375D2-820E-4FDF-972E-03CDF7159FB1}" type="datetimeFigureOut">
              <a:rPr lang="vi-VN" smtClean="0"/>
              <a:t>22/11/2021</a:t>
            </a:fld>
            <a:endParaRPr lang="vi-VN"/>
          </a:p>
        </p:txBody>
      </p:sp>
      <p:sp>
        <p:nvSpPr>
          <p:cNvPr id="5" name="Footer Placeholder 4">
            <a:extLst>
              <a:ext uri="{FF2B5EF4-FFF2-40B4-BE49-F238E27FC236}">
                <a16:creationId xmlns:a16="http://schemas.microsoft.com/office/drawing/2014/main" xmlns="" id="{C489B5C9-615E-4FC1-B3E1-67E8AF7073F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6DA0E74-8098-4843-8941-8B782ABFBC66}"/>
              </a:ext>
            </a:extLst>
          </p:cNvPr>
          <p:cNvSpPr>
            <a:spLocks noGrp="1"/>
          </p:cNvSpPr>
          <p:nvPr>
            <p:ph type="sldNum" sz="quarter" idx="12"/>
          </p:nvPr>
        </p:nvSpPr>
        <p:spPr/>
        <p:txBody>
          <a:bodyPr/>
          <a:lstStyle/>
          <a:p>
            <a:fld id="{DFB21BC6-CC69-4A5F-9CDD-DC9F9E127119}" type="slidenum">
              <a:rPr lang="vi-VN" smtClean="0"/>
              <a:t>‹#›</a:t>
            </a:fld>
            <a:endParaRPr lang="vi-VN"/>
          </a:p>
        </p:txBody>
      </p:sp>
    </p:spTree>
    <p:extLst>
      <p:ext uri="{BB962C8B-B14F-4D97-AF65-F5344CB8AC3E}">
        <p14:creationId xmlns:p14="http://schemas.microsoft.com/office/powerpoint/2010/main" val="4130813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EA3179-D4D9-4618-BEF6-A865F07A5DD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3461DB2-EB6D-46C4-8EC7-9C2F8FC5054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B89B46A-EC67-4854-9DB3-660BA0F0ABC3}"/>
              </a:ext>
            </a:extLst>
          </p:cNvPr>
          <p:cNvSpPr>
            <a:spLocks noGrp="1"/>
          </p:cNvSpPr>
          <p:nvPr>
            <p:ph type="dt" sz="half" idx="10"/>
          </p:nvPr>
        </p:nvSpPr>
        <p:spPr/>
        <p:txBody>
          <a:bodyPr/>
          <a:lstStyle/>
          <a:p>
            <a:fld id="{4F0375D2-820E-4FDF-972E-03CDF7159FB1}" type="datetimeFigureOut">
              <a:rPr lang="vi-VN" smtClean="0"/>
              <a:t>22/11/2021</a:t>
            </a:fld>
            <a:endParaRPr lang="vi-VN"/>
          </a:p>
        </p:txBody>
      </p:sp>
      <p:sp>
        <p:nvSpPr>
          <p:cNvPr id="5" name="Footer Placeholder 4">
            <a:extLst>
              <a:ext uri="{FF2B5EF4-FFF2-40B4-BE49-F238E27FC236}">
                <a16:creationId xmlns:a16="http://schemas.microsoft.com/office/drawing/2014/main" xmlns="" id="{7169D591-089F-422D-BCBC-B972826D9CA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31155DE1-EF2F-417B-8558-E64A8E0B5672}"/>
              </a:ext>
            </a:extLst>
          </p:cNvPr>
          <p:cNvSpPr>
            <a:spLocks noGrp="1"/>
          </p:cNvSpPr>
          <p:nvPr>
            <p:ph type="sldNum" sz="quarter" idx="12"/>
          </p:nvPr>
        </p:nvSpPr>
        <p:spPr/>
        <p:txBody>
          <a:bodyPr/>
          <a:lstStyle/>
          <a:p>
            <a:fld id="{DFB21BC6-CC69-4A5F-9CDD-DC9F9E127119}" type="slidenum">
              <a:rPr lang="vi-VN" smtClean="0"/>
              <a:t>‹#›</a:t>
            </a:fld>
            <a:endParaRPr lang="vi-VN"/>
          </a:p>
        </p:txBody>
      </p:sp>
    </p:spTree>
    <p:extLst>
      <p:ext uri="{BB962C8B-B14F-4D97-AF65-F5344CB8AC3E}">
        <p14:creationId xmlns:p14="http://schemas.microsoft.com/office/powerpoint/2010/main" val="264573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B51365-14F3-4C3C-B40F-E47BDB55DB2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3EC9E49A-7BAA-4DE5-AAEA-ABCCFB43B1D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7CAE3291-A536-4A26-959F-30CCA4DE501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7A7FCE33-FCE8-4427-A207-C2B6A26F9E50}"/>
              </a:ext>
            </a:extLst>
          </p:cNvPr>
          <p:cNvSpPr>
            <a:spLocks noGrp="1"/>
          </p:cNvSpPr>
          <p:nvPr>
            <p:ph type="dt" sz="half" idx="10"/>
          </p:nvPr>
        </p:nvSpPr>
        <p:spPr/>
        <p:txBody>
          <a:bodyPr/>
          <a:lstStyle/>
          <a:p>
            <a:fld id="{4F0375D2-820E-4FDF-972E-03CDF7159FB1}" type="datetimeFigureOut">
              <a:rPr lang="vi-VN" smtClean="0"/>
              <a:t>22/11/2021</a:t>
            </a:fld>
            <a:endParaRPr lang="vi-VN"/>
          </a:p>
        </p:txBody>
      </p:sp>
      <p:sp>
        <p:nvSpPr>
          <p:cNvPr id="6" name="Footer Placeholder 5">
            <a:extLst>
              <a:ext uri="{FF2B5EF4-FFF2-40B4-BE49-F238E27FC236}">
                <a16:creationId xmlns:a16="http://schemas.microsoft.com/office/drawing/2014/main" xmlns="" id="{6F749C35-6A84-40AF-B7BF-847278B654D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701277B4-46BB-4F7B-BBDE-A217F4D90F77}"/>
              </a:ext>
            </a:extLst>
          </p:cNvPr>
          <p:cNvSpPr>
            <a:spLocks noGrp="1"/>
          </p:cNvSpPr>
          <p:nvPr>
            <p:ph type="sldNum" sz="quarter" idx="12"/>
          </p:nvPr>
        </p:nvSpPr>
        <p:spPr/>
        <p:txBody>
          <a:bodyPr/>
          <a:lstStyle/>
          <a:p>
            <a:fld id="{DFB21BC6-CC69-4A5F-9CDD-DC9F9E127119}" type="slidenum">
              <a:rPr lang="vi-VN" smtClean="0"/>
              <a:t>‹#›</a:t>
            </a:fld>
            <a:endParaRPr lang="vi-VN"/>
          </a:p>
        </p:txBody>
      </p:sp>
    </p:spTree>
    <p:extLst>
      <p:ext uri="{BB962C8B-B14F-4D97-AF65-F5344CB8AC3E}">
        <p14:creationId xmlns:p14="http://schemas.microsoft.com/office/powerpoint/2010/main" val="84915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8D2B89-C295-41D4-AA41-45ACC5CA403A}"/>
              </a:ext>
            </a:extLst>
          </p:cNvPr>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61C797A-CEAB-4C58-A493-813F1638C1E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44C74D3F-8D67-49F9-8108-136E452963F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43DA6511-3964-4D8A-8FDC-3BBF6B49C0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F0E11FC3-A61F-406F-9176-E05E350014C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18B89214-4EEE-4DB8-A18B-62177691BCBD}"/>
              </a:ext>
            </a:extLst>
          </p:cNvPr>
          <p:cNvSpPr>
            <a:spLocks noGrp="1"/>
          </p:cNvSpPr>
          <p:nvPr>
            <p:ph type="dt" sz="half" idx="10"/>
          </p:nvPr>
        </p:nvSpPr>
        <p:spPr/>
        <p:txBody>
          <a:bodyPr/>
          <a:lstStyle/>
          <a:p>
            <a:fld id="{4F0375D2-820E-4FDF-972E-03CDF7159FB1}" type="datetimeFigureOut">
              <a:rPr lang="vi-VN" smtClean="0"/>
              <a:t>22/11/2021</a:t>
            </a:fld>
            <a:endParaRPr lang="vi-VN"/>
          </a:p>
        </p:txBody>
      </p:sp>
      <p:sp>
        <p:nvSpPr>
          <p:cNvPr id="8" name="Footer Placeholder 7">
            <a:extLst>
              <a:ext uri="{FF2B5EF4-FFF2-40B4-BE49-F238E27FC236}">
                <a16:creationId xmlns:a16="http://schemas.microsoft.com/office/drawing/2014/main" xmlns="" id="{09FC4A64-6D30-4CEC-B2CF-04BC0BBB882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050A7485-4D25-40E2-A337-6D451522B510}"/>
              </a:ext>
            </a:extLst>
          </p:cNvPr>
          <p:cNvSpPr>
            <a:spLocks noGrp="1"/>
          </p:cNvSpPr>
          <p:nvPr>
            <p:ph type="sldNum" sz="quarter" idx="12"/>
          </p:nvPr>
        </p:nvSpPr>
        <p:spPr/>
        <p:txBody>
          <a:bodyPr/>
          <a:lstStyle/>
          <a:p>
            <a:fld id="{DFB21BC6-CC69-4A5F-9CDD-DC9F9E127119}" type="slidenum">
              <a:rPr lang="vi-VN" smtClean="0"/>
              <a:t>‹#›</a:t>
            </a:fld>
            <a:endParaRPr lang="vi-VN"/>
          </a:p>
        </p:txBody>
      </p:sp>
    </p:spTree>
    <p:extLst>
      <p:ext uri="{BB962C8B-B14F-4D97-AF65-F5344CB8AC3E}">
        <p14:creationId xmlns:p14="http://schemas.microsoft.com/office/powerpoint/2010/main" val="3530706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D4F7E4-1EAD-4CE2-AA17-AB14059616B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359DF979-4DAF-4AA2-AB6A-B5F8AB0F6589}"/>
              </a:ext>
            </a:extLst>
          </p:cNvPr>
          <p:cNvSpPr>
            <a:spLocks noGrp="1"/>
          </p:cNvSpPr>
          <p:nvPr>
            <p:ph type="dt" sz="half" idx="10"/>
          </p:nvPr>
        </p:nvSpPr>
        <p:spPr/>
        <p:txBody>
          <a:bodyPr/>
          <a:lstStyle/>
          <a:p>
            <a:fld id="{4F0375D2-820E-4FDF-972E-03CDF7159FB1}" type="datetimeFigureOut">
              <a:rPr lang="vi-VN" smtClean="0"/>
              <a:t>22/11/2021</a:t>
            </a:fld>
            <a:endParaRPr lang="vi-VN"/>
          </a:p>
        </p:txBody>
      </p:sp>
      <p:sp>
        <p:nvSpPr>
          <p:cNvPr id="4" name="Footer Placeholder 3">
            <a:extLst>
              <a:ext uri="{FF2B5EF4-FFF2-40B4-BE49-F238E27FC236}">
                <a16:creationId xmlns:a16="http://schemas.microsoft.com/office/drawing/2014/main" xmlns="" id="{E4E5A1F1-4F9E-4D9D-8F45-612B628847CB}"/>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3B4CB1E6-4CE9-42CF-961C-181652ABD6DA}"/>
              </a:ext>
            </a:extLst>
          </p:cNvPr>
          <p:cNvSpPr>
            <a:spLocks noGrp="1"/>
          </p:cNvSpPr>
          <p:nvPr>
            <p:ph type="sldNum" sz="quarter" idx="12"/>
          </p:nvPr>
        </p:nvSpPr>
        <p:spPr/>
        <p:txBody>
          <a:bodyPr/>
          <a:lstStyle/>
          <a:p>
            <a:fld id="{DFB21BC6-CC69-4A5F-9CDD-DC9F9E127119}" type="slidenum">
              <a:rPr lang="vi-VN" smtClean="0"/>
              <a:t>‹#›</a:t>
            </a:fld>
            <a:endParaRPr lang="vi-VN"/>
          </a:p>
        </p:txBody>
      </p:sp>
    </p:spTree>
    <p:extLst>
      <p:ext uri="{BB962C8B-B14F-4D97-AF65-F5344CB8AC3E}">
        <p14:creationId xmlns:p14="http://schemas.microsoft.com/office/powerpoint/2010/main" val="3229788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A7D9F6D-B5EF-4123-A105-0C519991C809}"/>
              </a:ext>
            </a:extLst>
          </p:cNvPr>
          <p:cNvSpPr>
            <a:spLocks noGrp="1"/>
          </p:cNvSpPr>
          <p:nvPr>
            <p:ph type="dt" sz="half" idx="10"/>
          </p:nvPr>
        </p:nvSpPr>
        <p:spPr/>
        <p:txBody>
          <a:bodyPr/>
          <a:lstStyle/>
          <a:p>
            <a:fld id="{4F0375D2-820E-4FDF-972E-03CDF7159FB1}" type="datetimeFigureOut">
              <a:rPr lang="vi-VN" smtClean="0"/>
              <a:t>22/11/2021</a:t>
            </a:fld>
            <a:endParaRPr lang="vi-VN"/>
          </a:p>
        </p:txBody>
      </p:sp>
      <p:sp>
        <p:nvSpPr>
          <p:cNvPr id="3" name="Footer Placeholder 2">
            <a:extLst>
              <a:ext uri="{FF2B5EF4-FFF2-40B4-BE49-F238E27FC236}">
                <a16:creationId xmlns:a16="http://schemas.microsoft.com/office/drawing/2014/main" xmlns="" id="{3D0AE7B1-D464-4C73-B3AB-6E1D80EC9A1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AA8989EE-55D9-4BFD-838E-F686035BB43F}"/>
              </a:ext>
            </a:extLst>
          </p:cNvPr>
          <p:cNvSpPr>
            <a:spLocks noGrp="1"/>
          </p:cNvSpPr>
          <p:nvPr>
            <p:ph type="sldNum" sz="quarter" idx="12"/>
          </p:nvPr>
        </p:nvSpPr>
        <p:spPr/>
        <p:txBody>
          <a:bodyPr/>
          <a:lstStyle/>
          <a:p>
            <a:fld id="{DFB21BC6-CC69-4A5F-9CDD-DC9F9E127119}" type="slidenum">
              <a:rPr lang="vi-VN" smtClean="0"/>
              <a:t>‹#›</a:t>
            </a:fld>
            <a:endParaRPr lang="vi-VN"/>
          </a:p>
        </p:txBody>
      </p:sp>
    </p:spTree>
    <p:extLst>
      <p:ext uri="{BB962C8B-B14F-4D97-AF65-F5344CB8AC3E}">
        <p14:creationId xmlns:p14="http://schemas.microsoft.com/office/powerpoint/2010/main" val="2413081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B47D67-EC85-419F-90EB-089AEB5E4CA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491E4C01-0C68-401A-881F-1F06BD05FEC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0262104C-509E-45FA-AA2F-201EC0974F1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83F352F6-4D8A-47D6-B56C-9452A9479D50}"/>
              </a:ext>
            </a:extLst>
          </p:cNvPr>
          <p:cNvSpPr>
            <a:spLocks noGrp="1"/>
          </p:cNvSpPr>
          <p:nvPr>
            <p:ph type="dt" sz="half" idx="10"/>
          </p:nvPr>
        </p:nvSpPr>
        <p:spPr/>
        <p:txBody>
          <a:bodyPr/>
          <a:lstStyle/>
          <a:p>
            <a:fld id="{4F0375D2-820E-4FDF-972E-03CDF7159FB1}" type="datetimeFigureOut">
              <a:rPr lang="vi-VN" smtClean="0"/>
              <a:t>22/11/2021</a:t>
            </a:fld>
            <a:endParaRPr lang="vi-VN"/>
          </a:p>
        </p:txBody>
      </p:sp>
      <p:sp>
        <p:nvSpPr>
          <p:cNvPr id="6" name="Footer Placeholder 5">
            <a:extLst>
              <a:ext uri="{FF2B5EF4-FFF2-40B4-BE49-F238E27FC236}">
                <a16:creationId xmlns:a16="http://schemas.microsoft.com/office/drawing/2014/main" xmlns="" id="{BD1EF3E8-F6FA-4EDA-B927-4316CC5D36C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165E444C-258F-4278-95E5-06D790993A71}"/>
              </a:ext>
            </a:extLst>
          </p:cNvPr>
          <p:cNvSpPr>
            <a:spLocks noGrp="1"/>
          </p:cNvSpPr>
          <p:nvPr>
            <p:ph type="sldNum" sz="quarter" idx="12"/>
          </p:nvPr>
        </p:nvSpPr>
        <p:spPr/>
        <p:txBody>
          <a:bodyPr/>
          <a:lstStyle/>
          <a:p>
            <a:fld id="{DFB21BC6-CC69-4A5F-9CDD-DC9F9E127119}" type="slidenum">
              <a:rPr lang="vi-VN" smtClean="0"/>
              <a:t>‹#›</a:t>
            </a:fld>
            <a:endParaRPr lang="vi-VN"/>
          </a:p>
        </p:txBody>
      </p:sp>
    </p:spTree>
    <p:extLst>
      <p:ext uri="{BB962C8B-B14F-4D97-AF65-F5344CB8AC3E}">
        <p14:creationId xmlns:p14="http://schemas.microsoft.com/office/powerpoint/2010/main" val="355991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CF1B72-A080-4262-ACF9-8A9558FB03A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66C66D4F-0189-46BF-BD63-FFEE0D545EA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xmlns="" id="{E663CC6B-5828-426B-9DE0-1B40EDAF5DC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1C180BAF-C76C-4107-86D1-59137FBA7A8F}"/>
              </a:ext>
            </a:extLst>
          </p:cNvPr>
          <p:cNvSpPr>
            <a:spLocks noGrp="1"/>
          </p:cNvSpPr>
          <p:nvPr>
            <p:ph type="dt" sz="half" idx="10"/>
          </p:nvPr>
        </p:nvSpPr>
        <p:spPr/>
        <p:txBody>
          <a:bodyPr/>
          <a:lstStyle/>
          <a:p>
            <a:fld id="{4F0375D2-820E-4FDF-972E-03CDF7159FB1}" type="datetimeFigureOut">
              <a:rPr lang="vi-VN" smtClean="0"/>
              <a:t>22/11/2021</a:t>
            </a:fld>
            <a:endParaRPr lang="vi-VN"/>
          </a:p>
        </p:txBody>
      </p:sp>
      <p:sp>
        <p:nvSpPr>
          <p:cNvPr id="6" name="Footer Placeholder 5">
            <a:extLst>
              <a:ext uri="{FF2B5EF4-FFF2-40B4-BE49-F238E27FC236}">
                <a16:creationId xmlns:a16="http://schemas.microsoft.com/office/drawing/2014/main" xmlns="" id="{41E05D51-BE29-4EB4-8303-65A2C663297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CBBD5F54-3EAD-4BC9-9A91-B11955CC082E}"/>
              </a:ext>
            </a:extLst>
          </p:cNvPr>
          <p:cNvSpPr>
            <a:spLocks noGrp="1"/>
          </p:cNvSpPr>
          <p:nvPr>
            <p:ph type="sldNum" sz="quarter" idx="12"/>
          </p:nvPr>
        </p:nvSpPr>
        <p:spPr/>
        <p:txBody>
          <a:bodyPr/>
          <a:lstStyle/>
          <a:p>
            <a:fld id="{DFB21BC6-CC69-4A5F-9CDD-DC9F9E127119}" type="slidenum">
              <a:rPr lang="vi-VN" smtClean="0"/>
              <a:t>‹#›</a:t>
            </a:fld>
            <a:endParaRPr lang="vi-VN"/>
          </a:p>
        </p:txBody>
      </p:sp>
    </p:spTree>
    <p:extLst>
      <p:ext uri="{BB962C8B-B14F-4D97-AF65-F5344CB8AC3E}">
        <p14:creationId xmlns:p14="http://schemas.microsoft.com/office/powerpoint/2010/main" val="195519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565E6DB-C68A-484A-8EB7-2B29464E304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9B9F2B27-E8F2-43F5-B38D-394515AD7A4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01970E0-2B79-46BF-9A9D-AB7C6CBDC83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F0375D2-820E-4FDF-972E-03CDF7159FB1}" type="datetimeFigureOut">
              <a:rPr lang="vi-VN" smtClean="0"/>
              <a:t>22/11/2021</a:t>
            </a:fld>
            <a:endParaRPr lang="vi-VN"/>
          </a:p>
        </p:txBody>
      </p:sp>
      <p:sp>
        <p:nvSpPr>
          <p:cNvPr id="5" name="Footer Placeholder 4">
            <a:extLst>
              <a:ext uri="{FF2B5EF4-FFF2-40B4-BE49-F238E27FC236}">
                <a16:creationId xmlns:a16="http://schemas.microsoft.com/office/drawing/2014/main" xmlns="" id="{C3B8E787-249F-4109-B0E8-CEB81822B15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C9E7D6AD-2274-40DD-B1A7-0B62A1C3456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B21BC6-CC69-4A5F-9CDD-DC9F9E127119}" type="slidenum">
              <a:rPr lang="vi-VN" smtClean="0"/>
              <a:t>‹#›</a:t>
            </a:fld>
            <a:endParaRPr lang="vi-VN"/>
          </a:p>
        </p:txBody>
      </p:sp>
    </p:spTree>
    <p:extLst>
      <p:ext uri="{BB962C8B-B14F-4D97-AF65-F5344CB8AC3E}">
        <p14:creationId xmlns:p14="http://schemas.microsoft.com/office/powerpoint/2010/main" val="4255041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08157FC-7C5D-470D-8D9B-FBFF9E0371F9}"/>
              </a:ext>
            </a:extLst>
          </p:cNvPr>
          <p:cNvSpPr txBox="1"/>
          <p:nvPr/>
        </p:nvSpPr>
        <p:spPr>
          <a:xfrm>
            <a:off x="149290" y="373224"/>
            <a:ext cx="7903028" cy="830997"/>
          </a:xfrm>
          <a:prstGeom prst="rect">
            <a:avLst/>
          </a:prstGeom>
          <a:noFill/>
        </p:spPr>
        <p:txBody>
          <a:bodyPr wrap="square" rtlCol="0">
            <a:spAutoFit/>
          </a:bodyPr>
          <a:lstStyle/>
          <a:p>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 </a:t>
            </a:r>
            <a:r>
              <a:rPr lang="en-US" sz="24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sát</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ảnh</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a:t>
            </a:r>
            <a:r>
              <a:rPr lang="vi-VN"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24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ới</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đây</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chúng</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 </a:t>
            </a:r>
            <a:r>
              <a:rPr lang="en-US" sz="24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đang</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cập</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đến</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nền</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minh</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loại</a:t>
            </a: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 y="3064213"/>
            <a:ext cx="4244259" cy="291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khai hoan m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907" y="1352144"/>
            <a:ext cx="4470054" cy="523834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70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5B4582C7-DDFE-4E4B-8A67-C8032950E304}"/>
              </a:ext>
            </a:extLst>
          </p:cNvPr>
          <p:cNvSpPr txBox="1"/>
          <p:nvPr/>
        </p:nvSpPr>
        <p:spPr>
          <a:xfrm>
            <a:off x="329780" y="0"/>
            <a:ext cx="8424472" cy="1047551"/>
          </a:xfrm>
          <a:prstGeom prst="rect">
            <a:avLst/>
          </a:prstGeom>
          <a:solidFill>
            <a:srgbClr val="FFC000"/>
          </a:solidFill>
        </p:spPr>
        <p:txBody>
          <a:bodyPr wrap="square" rtlCol="0">
            <a:spAutoFit/>
          </a:bodyPr>
          <a:lstStyle/>
          <a:p>
            <a:endParaRPr lang="vi-VN" dirty="0"/>
          </a:p>
        </p:txBody>
      </p:sp>
      <p:sp>
        <p:nvSpPr>
          <p:cNvPr id="8" name="TextBox 7">
            <a:extLst>
              <a:ext uri="{FF2B5EF4-FFF2-40B4-BE49-F238E27FC236}">
                <a16:creationId xmlns:a16="http://schemas.microsoft.com/office/drawing/2014/main" xmlns="" id="{D9804CE3-1D99-426B-B598-4246139BD947}"/>
              </a:ext>
            </a:extLst>
          </p:cNvPr>
          <p:cNvSpPr txBox="1"/>
          <p:nvPr/>
        </p:nvSpPr>
        <p:spPr>
          <a:xfrm>
            <a:off x="239840" y="1335352"/>
            <a:ext cx="3984171" cy="400110"/>
          </a:xfrm>
          <a:prstGeom prst="rect">
            <a:avLst/>
          </a:prstGeom>
          <a:noFill/>
        </p:spPr>
        <p:txBody>
          <a:bodyPr wrap="square" rtlCol="0">
            <a:spAutoFit/>
          </a:bodyPr>
          <a:lstStyle/>
          <a:p>
            <a:r>
              <a:rPr lang="en-US" sz="2000" b="1" dirty="0">
                <a:solidFill>
                  <a:srgbClr val="C00000"/>
                </a:solidFill>
                <a:latin typeface="Times New Roman" panose="02020603050405020304" pitchFamily="18" charset="0"/>
                <a:cs typeface="Times New Roman" panose="02020603050405020304" pitchFamily="18" charset="0"/>
              </a:rPr>
              <a:t>I. ĐIỀU KIỆN TỰ NHIÊN</a:t>
            </a:r>
            <a:endParaRPr lang="vi-VN" sz="2000" b="1" dirty="0">
              <a:solidFill>
                <a:srgbClr val="C00000"/>
              </a:solidFill>
              <a:latin typeface="Times New Roman" panose="02020603050405020304" pitchFamily="18" charset="0"/>
              <a:cs typeface="Times New Roman" panose="02020603050405020304" pitchFamily="18" charset="0"/>
            </a:endParaRPr>
          </a:p>
        </p:txBody>
      </p:sp>
      <p:sp>
        <p:nvSpPr>
          <p:cNvPr id="9" name="Flowchart: Connector 8">
            <a:extLst>
              <a:ext uri="{FF2B5EF4-FFF2-40B4-BE49-F238E27FC236}">
                <a16:creationId xmlns:a16="http://schemas.microsoft.com/office/drawing/2014/main" xmlns="" id="{1F69CAD6-F9F9-4FF7-B5C5-37D3C5EC9C2D}"/>
              </a:ext>
            </a:extLst>
          </p:cNvPr>
          <p:cNvSpPr/>
          <p:nvPr/>
        </p:nvSpPr>
        <p:spPr>
          <a:xfrm>
            <a:off x="457201" y="83972"/>
            <a:ext cx="3170420" cy="96357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Nội</a:t>
            </a: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dung</a:t>
            </a:r>
            <a:endParaRPr lang="vi-VN"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3BB153FB-2915-4D9E-81AF-F125A47FE59B}"/>
              </a:ext>
            </a:extLst>
          </p:cNvPr>
          <p:cNvSpPr txBox="1"/>
          <p:nvPr/>
        </p:nvSpPr>
        <p:spPr>
          <a:xfrm>
            <a:off x="3838400" y="236330"/>
            <a:ext cx="3986462" cy="646331"/>
          </a:xfrm>
          <a:prstGeom prst="rect">
            <a:avLst/>
          </a:prstGeom>
          <a:no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MÃ </a:t>
            </a: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CỔ ĐẠI</a:t>
            </a:r>
            <a:endParaRPr lang="vi-VN"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803EF53A-E05A-4FE3-8FA6-0C059D125D78}"/>
              </a:ext>
            </a:extLst>
          </p:cNvPr>
          <p:cNvSpPr txBox="1"/>
          <p:nvPr/>
        </p:nvSpPr>
        <p:spPr>
          <a:xfrm>
            <a:off x="0" y="1947007"/>
            <a:ext cx="8929396" cy="646331"/>
          </a:xfrm>
          <a:prstGeom prst="rect">
            <a:avLst/>
          </a:prstGeom>
          <a:noFill/>
        </p:spPr>
        <p:txBody>
          <a:bodyPr wrap="square" rtlCol="0">
            <a:spAutoFit/>
          </a:bodyPr>
          <a:lstStyle/>
          <a:p>
            <a:r>
              <a:rPr lang="en-US" sz="3600" b="1" dirty="0">
                <a:solidFill>
                  <a:srgbClr val="C00000"/>
                </a:solidFill>
                <a:latin typeface="Times New Roman" panose="02020603050405020304" pitchFamily="18" charset="0"/>
                <a:cs typeface="Times New Roman" panose="02020603050405020304" pitchFamily="18" charset="0"/>
              </a:rPr>
              <a:t>II. </a:t>
            </a:r>
            <a:r>
              <a:rPr lang="en-US" sz="3600" b="1" dirty="0" smtClean="0">
                <a:solidFill>
                  <a:srgbClr val="C00000"/>
                </a:solidFill>
                <a:latin typeface="Times New Roman" panose="02020603050405020304" pitchFamily="18" charset="0"/>
                <a:cs typeface="Times New Roman" panose="02020603050405020304" pitchFamily="18" charset="0"/>
              </a:rPr>
              <a:t>TỔ CHỨC NHÀ NƯỚC LA MÃ </a:t>
            </a:r>
            <a:r>
              <a:rPr lang="en-US" sz="3600" b="1" dirty="0">
                <a:solidFill>
                  <a:srgbClr val="C00000"/>
                </a:solidFill>
                <a:latin typeface="Times New Roman" panose="02020603050405020304" pitchFamily="18" charset="0"/>
                <a:cs typeface="Times New Roman" panose="02020603050405020304" pitchFamily="18" charset="0"/>
              </a:rPr>
              <a:t>CỔ ĐẠI</a:t>
            </a:r>
            <a:endParaRPr lang="vi-VN"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836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4931"/>
            <a:ext cx="9144000" cy="6632223"/>
          </a:xfrm>
        </p:spPr>
      </p:pic>
    </p:spTree>
    <p:extLst>
      <p:ext uri="{BB962C8B-B14F-4D97-AF65-F5344CB8AC3E}">
        <p14:creationId xmlns:p14="http://schemas.microsoft.com/office/powerpoint/2010/main" val="2208993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332" y="-1"/>
            <a:ext cx="4771899" cy="6686237"/>
          </a:xfrm>
          <a:prstGeom prst="rect">
            <a:avLst/>
          </a:prstGeom>
        </p:spPr>
      </p:pic>
      <p:sp>
        <p:nvSpPr>
          <p:cNvPr id="5" name="TextBox 4"/>
          <p:cNvSpPr txBox="1"/>
          <p:nvPr/>
        </p:nvSpPr>
        <p:spPr>
          <a:xfrm>
            <a:off x="5651292" y="680948"/>
            <a:ext cx="3492708" cy="6494085"/>
          </a:xfrm>
          <a:prstGeom prst="rect">
            <a:avLst/>
          </a:prstGeom>
          <a:noFill/>
        </p:spPr>
        <p:txBody>
          <a:bodyPr wrap="square" rtlCol="0">
            <a:spAutoFit/>
          </a:bodyPr>
          <a:lstStyle/>
          <a:p>
            <a:pPr algn="ct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kỉ</a:t>
            </a:r>
            <a:r>
              <a:rPr lang="en-US" sz="3200" dirty="0">
                <a:latin typeface="Times New Roman" pitchFamily="18" charset="0"/>
                <a:cs typeface="Times New Roman" pitchFamily="18" charset="0"/>
              </a:rPr>
              <a:t> VI TCN, </a:t>
            </a:r>
            <a:endParaRPr lang="en-US" sz="3200"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La </a:t>
            </a:r>
            <a:r>
              <a:rPr lang="en-US" sz="3200" dirty="0" err="1">
                <a:latin typeface="Times New Roman" pitchFamily="18" charset="0"/>
                <a:cs typeface="Times New Roman" pitchFamily="18" charset="0"/>
              </a:rPr>
              <a:t>Mã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lập</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ct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ctr"/>
            <a:r>
              <a:rPr lang="en-US" sz="3200" dirty="0" err="1" smtClean="0">
                <a:latin typeface="Times New Roman" pitchFamily="18" charset="0"/>
                <a:cs typeface="Times New Roman" pitchFamily="18" charset="0"/>
              </a:rPr>
              <a:t>nhà</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cộng</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hoà</a:t>
            </a:r>
            <a:endParaRPr lang="en-US" sz="3200"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Viện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nguyên</a:t>
            </a:r>
            <a:r>
              <a:rPr lang="en-US" sz="3200" dirty="0" smtClean="0">
                <a:latin typeface="Times New Roman" pitchFamily="18" charset="0"/>
                <a:cs typeface="Times New Roman" pitchFamily="18" charset="0"/>
              </a:rPr>
              <a:t> lão:300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giàu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nô</a:t>
            </a:r>
            <a:r>
              <a:rPr lang="en-US" sz="3200" dirty="0">
                <a:latin typeface="Times New Roman" pitchFamily="18" charset="0"/>
                <a:cs typeface="Times New Roman" pitchFamily="18" charset="0"/>
              </a:rPr>
              <a:t> La </a:t>
            </a:r>
            <a:r>
              <a:rPr lang="en-US" sz="3200" dirty="0" err="1">
                <a:latin typeface="Times New Roman" pitchFamily="18" charset="0"/>
                <a:cs typeface="Times New Roman" pitchFamily="18" charset="0"/>
              </a:rPr>
              <a:t>Mã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Nắm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hòa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vua</a:t>
            </a:r>
            <a:r>
              <a:rPr lang="en-US" sz="3200" dirty="0" smtClean="0">
                <a:latin typeface="Times New Roman" pitchFamily="18" charset="0"/>
                <a:cs typeface="Times New Roman" pitchFamily="18" charset="0"/>
              </a:rPr>
              <a:t>).</a:t>
            </a:r>
            <a:endParaRPr lang="en-US" sz="3200" dirty="0">
              <a:latin typeface="Times New Roman" pitchFamily="18" charset="0"/>
              <a:ea typeface="Calibri"/>
              <a:cs typeface="Times New Roman" pitchFamily="18" charset="0"/>
            </a:endParaRPr>
          </a:p>
          <a:p>
            <a:pPr algn="ctr"/>
            <a:endParaRPr lang="en-US" sz="3200" dirty="0"/>
          </a:p>
        </p:txBody>
      </p:sp>
    </p:spTree>
    <p:extLst>
      <p:ext uri="{BB962C8B-B14F-4D97-AF65-F5344CB8AC3E}">
        <p14:creationId xmlns:p14="http://schemas.microsoft.com/office/powerpoint/2010/main" val="2453820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83" y="1616181"/>
            <a:ext cx="5170596" cy="4593666"/>
          </a:xfrm>
          <a:prstGeom prst="rect">
            <a:avLst/>
          </a:prstGeom>
        </p:spPr>
      </p:pic>
      <p:pic>
        <p:nvPicPr>
          <p:cNvPr id="2" name="Shape 824"/>
          <p:cNvPicPr/>
          <p:nvPr/>
        </p:nvPicPr>
        <p:blipFill>
          <a:blip r:embed="rId3"/>
          <a:stretch/>
        </p:blipFill>
        <p:spPr>
          <a:xfrm>
            <a:off x="4889864" y="187118"/>
            <a:ext cx="4089244" cy="3980150"/>
          </a:xfrm>
          <a:prstGeom prst="rect">
            <a:avLst/>
          </a:prstGeom>
        </p:spPr>
      </p:pic>
      <p:sp>
        <p:nvSpPr>
          <p:cNvPr id="3" name="TextBox 2"/>
          <p:cNvSpPr txBox="1"/>
          <p:nvPr/>
        </p:nvSpPr>
        <p:spPr>
          <a:xfrm>
            <a:off x="5138057" y="4452082"/>
            <a:ext cx="3841051" cy="923330"/>
          </a:xfrm>
          <a:prstGeom prst="rect">
            <a:avLst/>
          </a:prstGeom>
          <a:noFill/>
        </p:spPr>
        <p:txBody>
          <a:bodyPr wrap="square" rtlCol="0">
            <a:spAutoFit/>
          </a:bodyPr>
          <a:lstStyle/>
          <a:p>
            <a:pPr algn="ctr"/>
            <a:r>
              <a:rPr lang="vi-VN" b="1" i="1" dirty="0">
                <a:latin typeface="+mj-lt"/>
              </a:rPr>
              <a:t>Óc-ta-vi-út Xê-da </a:t>
            </a:r>
            <a:r>
              <a:rPr lang="en-US" b="1" i="1" dirty="0">
                <a:latin typeface="+mj-lt"/>
              </a:rPr>
              <a:t>Ô</a:t>
            </a:r>
            <a:r>
              <a:rPr lang="vi-VN" b="1" i="1" dirty="0" smtClean="0">
                <a:latin typeface="+mj-lt"/>
              </a:rPr>
              <a:t>-gút-xtút</a:t>
            </a:r>
            <a:endParaRPr lang="en-US" i="1" dirty="0">
              <a:latin typeface="+mj-lt"/>
            </a:endParaRPr>
          </a:p>
          <a:p>
            <a:pPr algn="ctr"/>
            <a:r>
              <a:rPr lang="en-US" b="1" dirty="0" smtClean="0">
                <a:latin typeface="+mj-lt"/>
              </a:rPr>
              <a:t>(</a:t>
            </a:r>
            <a:r>
              <a:rPr lang="en-US" b="1" dirty="0" err="1" smtClean="0">
                <a:latin typeface="+mj-lt"/>
              </a:rPr>
              <a:t>Octavius</a:t>
            </a:r>
            <a:r>
              <a:rPr lang="en-US" b="1" dirty="0" smtClean="0">
                <a:latin typeface="+mj-lt"/>
              </a:rPr>
              <a:t> </a:t>
            </a:r>
            <a:r>
              <a:rPr lang="en-US" b="1" dirty="0">
                <a:latin typeface="+mj-lt"/>
              </a:rPr>
              <a:t>Caesar Augustus</a:t>
            </a:r>
            <a:r>
              <a:rPr lang="en-US" b="1" dirty="0" smtClean="0">
                <a:latin typeface="+mj-lt"/>
              </a:rPr>
              <a:t>),</a:t>
            </a:r>
          </a:p>
          <a:p>
            <a:pPr algn="ctr"/>
            <a:r>
              <a:rPr lang="en-US" b="1" dirty="0" smtClean="0">
                <a:latin typeface="+mj-lt"/>
              </a:rPr>
              <a:t> </a:t>
            </a:r>
            <a:r>
              <a:rPr lang="vi-VN" b="1" dirty="0">
                <a:latin typeface="+mj-lt"/>
              </a:rPr>
              <a:t>63 TCN -</a:t>
            </a:r>
            <a:r>
              <a:rPr lang="vi-VN" b="1" dirty="0" smtClean="0">
                <a:latin typeface="+mj-lt"/>
              </a:rPr>
              <a:t>14</a:t>
            </a:r>
            <a:endParaRPr lang="en-US" b="1" dirty="0" smtClean="0">
              <a:latin typeface="+mj-lt"/>
            </a:endParaRPr>
          </a:p>
        </p:txBody>
      </p:sp>
    </p:spTree>
    <p:extLst>
      <p:ext uri="{BB962C8B-B14F-4D97-AF65-F5344CB8AC3E}">
        <p14:creationId xmlns:p14="http://schemas.microsoft.com/office/powerpoint/2010/main" val="1151169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30" y="1349114"/>
            <a:ext cx="8840031" cy="2893100"/>
          </a:xfrm>
          <a:prstGeom prst="rect">
            <a:avLst/>
          </a:prstGeom>
        </p:spPr>
      </p:pic>
    </p:spTree>
    <p:extLst>
      <p:ext uri="{BB962C8B-B14F-4D97-AF65-F5344CB8AC3E}">
        <p14:creationId xmlns:p14="http://schemas.microsoft.com/office/powerpoint/2010/main" val="1210952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Vì</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sao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nói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nước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đế</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chế</a:t>
            </a:r>
            <a:r>
              <a:rPr lang="en-US" sz="3600" dirty="0">
                <a:solidFill>
                  <a:srgbClr val="FF0000"/>
                </a:solidFill>
                <a:latin typeface="Times New Roman" pitchFamily="18" charset="0"/>
                <a:cs typeface="Times New Roman" pitchFamily="18" charset="0"/>
              </a:rPr>
              <a:t> La </a:t>
            </a:r>
            <a:r>
              <a:rPr lang="en-US" sz="3600" dirty="0" err="1">
                <a:solidFill>
                  <a:srgbClr val="FF0000"/>
                </a:solidFill>
                <a:latin typeface="Times New Roman" pitchFamily="18" charset="0"/>
                <a:cs typeface="Times New Roman" pitchFamily="18" charset="0"/>
              </a:rPr>
              <a:t>Mã</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thực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chất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nền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quân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chủ</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khoác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áo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cộng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hoà</a:t>
            </a:r>
            <a:r>
              <a:rPr lang="en-US" sz="3600" dirty="0">
                <a:solidFill>
                  <a:srgbClr val="FF0000"/>
                </a:solidFill>
                <a:latin typeface="Times New Roman" pitchFamily="18" charset="0"/>
                <a:cs typeface="Times New Roman" pitchFamily="18" charset="0"/>
              </a:rPr>
              <a:t>?</a:t>
            </a:r>
            <a:br>
              <a:rPr lang="en-US" sz="3600" dirty="0">
                <a:solidFill>
                  <a:srgbClr val="FF0000"/>
                </a:solidFill>
                <a:latin typeface="Times New Roman" pitchFamily="18" charset="0"/>
                <a:cs typeface="Times New Roman" pitchFamily="18" charset="0"/>
              </a:rPr>
            </a:b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8791806"/>
              </p:ext>
            </p:extLst>
          </p:nvPr>
        </p:nvGraphicFramePr>
        <p:xfrm>
          <a:off x="487136" y="1447800"/>
          <a:ext cx="7886700" cy="4286596"/>
        </p:xfrm>
        <a:graphic>
          <a:graphicData uri="http://schemas.openxmlformats.org/drawingml/2006/table">
            <a:tbl>
              <a:tblPr firstRow="1" firstCol="1" bandRow="1">
                <a:tableStyleId>{5C22544A-7EE6-4342-B048-85BDC9FD1C3A}</a:tableStyleId>
              </a:tblPr>
              <a:tblGrid>
                <a:gridCol w="2628900"/>
                <a:gridCol w="2628900"/>
                <a:gridCol w="2628900"/>
              </a:tblGrid>
              <a:tr h="741098">
                <a:tc>
                  <a:txBody>
                    <a:bodyPr/>
                    <a:lstStyle/>
                    <a:p>
                      <a:pPr algn="ctr">
                        <a:lnSpc>
                          <a:spcPct val="115000"/>
                        </a:lnSpc>
                        <a:spcAft>
                          <a:spcPts val="0"/>
                        </a:spcAft>
                      </a:pP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endParaRPr lang="en-US" sz="1800" dirty="0">
                        <a:effectLst/>
                        <a:latin typeface="Times New Roman" pitchFamily="18" charset="0"/>
                        <a:ea typeface="Calibri"/>
                        <a:cs typeface="Times New Roman" pitchFamily="18" charset="0"/>
                      </a:endParaRPr>
                    </a:p>
                  </a:txBody>
                  <a:tcPr marL="37675" marR="37675" marT="37675" marB="37675"/>
                </a:tc>
                <a:tc>
                  <a:txBody>
                    <a:bodyPr/>
                    <a:lstStyle/>
                    <a:p>
                      <a:pPr algn="ctr">
                        <a:lnSpc>
                          <a:spcPct val="115000"/>
                        </a:lnSpc>
                        <a:spcAft>
                          <a:spcPts val="0"/>
                        </a:spcAft>
                      </a:pPr>
                      <a:r>
                        <a:rPr lang="en-US" sz="1800" dirty="0" err="1">
                          <a:effectLst/>
                          <a:latin typeface="Times New Roman" pitchFamily="18" charset="0"/>
                          <a:cs typeface="Times New Roman" pitchFamily="18" charset="0"/>
                        </a:rPr>
                        <a:t>Việc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làm</a:t>
                      </a:r>
                      <a:r>
                        <a:rPr lang="en-US" sz="1800" dirty="0">
                          <a:effectLst/>
                          <a:latin typeface="Times New Roman" pitchFamily="18" charset="0"/>
                          <a:cs typeface="Times New Roman" pitchFamily="18" charset="0"/>
                        </a:rPr>
                        <a:t>/</a:t>
                      </a:r>
                      <a:r>
                        <a:rPr lang="en-US" sz="1800" dirty="0" err="1">
                          <a:effectLst/>
                          <a:latin typeface="Times New Roman" pitchFamily="18" charset="0"/>
                          <a:cs typeface="Times New Roman" pitchFamily="18" charset="0"/>
                        </a:rPr>
                        <a:t>Chính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sách</a:t>
                      </a:r>
                      <a:endParaRPr lang="en-US" sz="1800" dirty="0">
                        <a:effectLst/>
                        <a:latin typeface="Times New Roman" pitchFamily="18" charset="0"/>
                        <a:ea typeface="Calibri"/>
                        <a:cs typeface="Times New Roman" pitchFamily="18" charset="0"/>
                      </a:endParaRPr>
                    </a:p>
                  </a:txBody>
                  <a:tcPr marL="37675" marR="37675" marT="37675" marB="37675"/>
                </a:tc>
                <a:tc>
                  <a:txBody>
                    <a:bodyPr/>
                    <a:lstStyle/>
                    <a:p>
                      <a:pPr algn="ctr">
                        <a:lnSpc>
                          <a:spcPct val="115000"/>
                        </a:lnSpc>
                        <a:spcAft>
                          <a:spcPts val="0"/>
                        </a:spcAft>
                      </a:pPr>
                      <a:r>
                        <a:rPr lang="en-US" sz="1800">
                          <a:effectLst/>
                          <a:latin typeface="Times New Roman" pitchFamily="18" charset="0"/>
                          <a:cs typeface="Times New Roman" pitchFamily="18" charset="0"/>
                        </a:rPr>
                        <a:t>Ý nghĩa</a:t>
                      </a:r>
                      <a:endParaRPr lang="en-US" sz="1800">
                        <a:effectLst/>
                        <a:latin typeface="Times New Roman" pitchFamily="18" charset="0"/>
                        <a:ea typeface="Calibri"/>
                        <a:cs typeface="Times New Roman" pitchFamily="18" charset="0"/>
                      </a:endParaRPr>
                    </a:p>
                  </a:txBody>
                  <a:tcPr marL="37675" marR="37675" marT="37675" marB="37675"/>
                </a:tc>
              </a:tr>
              <a:tr h="1434073">
                <a:tc>
                  <a:txBody>
                    <a:bodyPr/>
                    <a:lstStyle/>
                    <a:p>
                      <a:pPr algn="ctr">
                        <a:lnSpc>
                          <a:spcPct val="115000"/>
                        </a:lnSpc>
                        <a:spcAft>
                          <a:spcPts val="0"/>
                        </a:spcAft>
                      </a:pPr>
                      <a:r>
                        <a:rPr lang="en-US" sz="1800" dirty="0" err="1">
                          <a:effectLst/>
                          <a:latin typeface="Times New Roman" pitchFamily="18" charset="0"/>
                          <a:cs typeface="Times New Roman" pitchFamily="18" charset="0"/>
                        </a:rPr>
                        <a:t>Ốc</a:t>
                      </a:r>
                      <a:r>
                        <a:rPr lang="en-US" sz="1800" dirty="0">
                          <a:effectLst/>
                          <a:latin typeface="Times New Roman" pitchFamily="18" charset="0"/>
                          <a:cs typeface="Times New Roman" pitchFamily="18" charset="0"/>
                        </a:rPr>
                        <a:t>-ta-vi-</a:t>
                      </a:r>
                      <a:r>
                        <a:rPr lang="en-US" sz="1800" dirty="0" err="1">
                          <a:effectLst/>
                          <a:latin typeface="Times New Roman" pitchFamily="18" charset="0"/>
                          <a:cs typeface="Times New Roman" pitchFamily="18" charset="0"/>
                        </a:rPr>
                        <a:t>út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Xê</a:t>
                      </a:r>
                      <a:r>
                        <a:rPr lang="en-US" sz="1800" dirty="0">
                          <a:effectLst/>
                          <a:latin typeface="Times New Roman" pitchFamily="18" charset="0"/>
                          <a:cs typeface="Times New Roman" pitchFamily="18" charset="0"/>
                        </a:rPr>
                        <a:t>-da</a:t>
                      </a:r>
                      <a:endParaRPr lang="en-US" sz="1800" dirty="0">
                        <a:effectLst/>
                        <a:latin typeface="Times New Roman" pitchFamily="18" charset="0"/>
                        <a:ea typeface="Calibri"/>
                        <a:cs typeface="Times New Roman" pitchFamily="18" charset="0"/>
                      </a:endParaRPr>
                    </a:p>
                  </a:txBody>
                  <a:tcPr marL="37675" marR="37675" marT="37675" marB="37675"/>
                </a:tc>
                <a:tc>
                  <a:txBody>
                    <a:bodyPr/>
                    <a:lstStyle/>
                    <a:p>
                      <a:pPr>
                        <a:lnSpc>
                          <a:spcPct val="115000"/>
                        </a:lnSpc>
                        <a:spcAft>
                          <a:spcPts val="0"/>
                        </a:spcAft>
                      </a:pPr>
                      <a:r>
                        <a:rPr lang="en-US" sz="1800" dirty="0" err="1">
                          <a:effectLst/>
                          <a:latin typeface="Times New Roman" pitchFamily="18" charset="0"/>
                          <a:cs typeface="Times New Roman" pitchFamily="18" charset="0"/>
                        </a:rPr>
                        <a:t>Chuyển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đất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nước</a:t>
                      </a:r>
                      <a:r>
                        <a:rPr lang="en-US" sz="1800" dirty="0">
                          <a:effectLst/>
                          <a:latin typeface="Times New Roman" pitchFamily="18" charset="0"/>
                          <a:cs typeface="Times New Roman" pitchFamily="18" charset="0"/>
                        </a:rPr>
                        <a:t> sang </a:t>
                      </a:r>
                      <a:r>
                        <a:rPr lang="en-US" sz="1800" dirty="0" err="1">
                          <a:effectLst/>
                          <a:latin typeface="Times New Roman" pitchFamily="18" charset="0"/>
                          <a:cs typeface="Times New Roman" pitchFamily="18" charset="0"/>
                        </a:rPr>
                        <a:t>hình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thức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nước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đế</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chế</a:t>
                      </a:r>
                      <a:r>
                        <a:rPr lang="en-US" sz="1800" dirty="0">
                          <a:effectLst/>
                          <a:latin typeface="Times New Roman" pitchFamily="18" charset="0"/>
                          <a:cs typeface="Times New Roman" pitchFamily="18" charset="0"/>
                        </a:rPr>
                        <a:t>. </a:t>
                      </a:r>
                    </a:p>
                    <a:p>
                      <a:pPr>
                        <a:lnSpc>
                          <a:spcPct val="115000"/>
                        </a:lnSpc>
                        <a:spcAft>
                          <a:spcPts val="0"/>
                        </a:spcAft>
                      </a:pPr>
                      <a:r>
                        <a:rPr lang="en-US" sz="1800" dirty="0" err="1">
                          <a:effectLst/>
                          <a:latin typeface="Times New Roman" pitchFamily="18" charset="0"/>
                          <a:cs typeface="Times New Roman" pitchFamily="18" charset="0"/>
                        </a:rPr>
                        <a:t>Xây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dựng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Rô</a:t>
                      </a:r>
                      <a:r>
                        <a:rPr lang="en-US" sz="1800" dirty="0">
                          <a:effectLst/>
                          <a:latin typeface="Times New Roman" pitchFamily="18" charset="0"/>
                          <a:cs typeface="Times New Roman" pitchFamily="18" charset="0"/>
                        </a:rPr>
                        <a:t>-ma </a:t>
                      </a:r>
                      <a:r>
                        <a:rPr lang="en-US" sz="1800" dirty="0" err="1">
                          <a:effectLst/>
                          <a:latin typeface="Times New Roman" pitchFamily="18" charset="0"/>
                          <a:cs typeface="Times New Roman" pitchFamily="18" charset="0"/>
                        </a:rPr>
                        <a:t>nguy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tráng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lệ</a:t>
                      </a:r>
                      <a:r>
                        <a:rPr lang="en-US" sz="1800" dirty="0">
                          <a:effectLst/>
                          <a:latin typeface="Times New Roman" pitchFamily="18" charset="0"/>
                          <a:cs typeface="Times New Roman" pitchFamily="18" charset="0"/>
                        </a:rPr>
                        <a:t>.</a:t>
                      </a:r>
                      <a:endParaRPr lang="en-US" sz="1800" dirty="0">
                        <a:effectLst/>
                        <a:latin typeface="Times New Roman" pitchFamily="18" charset="0"/>
                        <a:ea typeface="Calibri"/>
                        <a:cs typeface="Times New Roman" pitchFamily="18" charset="0"/>
                      </a:endParaRPr>
                    </a:p>
                  </a:txBody>
                  <a:tcPr marL="37675" marR="37675" marT="37675" marB="37675"/>
                </a:tc>
                <a:tc>
                  <a:txBody>
                    <a:bodyPr/>
                    <a:lstStyle/>
                    <a:p>
                      <a:pPr>
                        <a:lnSpc>
                          <a:spcPct val="115000"/>
                        </a:lnSpc>
                        <a:spcAft>
                          <a:spcPts val="0"/>
                        </a:spcAft>
                      </a:pPr>
                      <a:r>
                        <a:rPr lang="en-US" sz="1800" dirty="0" err="1">
                          <a:effectLst/>
                          <a:latin typeface="Times New Roman" pitchFamily="18" charset="0"/>
                          <a:cs typeface="Times New Roman" pitchFamily="18" charset="0"/>
                        </a:rPr>
                        <a:t>Cơ</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cấu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nước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vẫn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duy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trì</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như</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cộng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hòa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nhưng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hoàng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đế</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thâu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tóm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tất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cả</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quyền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lực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Viên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nguyên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lão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chỉ</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còn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hình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thức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không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còn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quyền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hành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trong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kì</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đế</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chế</a:t>
                      </a:r>
                      <a:r>
                        <a:rPr lang="en-US" sz="1800" dirty="0">
                          <a:effectLst/>
                          <a:latin typeface="Times New Roman" pitchFamily="18" charset="0"/>
                          <a:cs typeface="Times New Roman" pitchFamily="18" charset="0"/>
                        </a:rPr>
                        <a:t>.</a:t>
                      </a:r>
                    </a:p>
                    <a:p>
                      <a:pPr>
                        <a:lnSpc>
                          <a:spcPct val="115000"/>
                        </a:lnSpc>
                        <a:spcAft>
                          <a:spcPts val="0"/>
                        </a:spcAft>
                      </a:pPr>
                      <a:r>
                        <a:rPr lang="en-US" sz="1800" dirty="0" err="1">
                          <a:effectLst/>
                          <a:latin typeface="Times New Roman" pitchFamily="18" charset="0"/>
                          <a:cs typeface="Times New Roman" pitchFamily="18" charset="0"/>
                        </a:rPr>
                        <a:t>Đưa</a:t>
                      </a:r>
                      <a:r>
                        <a:rPr lang="en-US" sz="1800" dirty="0">
                          <a:effectLst/>
                          <a:latin typeface="Times New Roman" pitchFamily="18" charset="0"/>
                          <a:cs typeface="Times New Roman" pitchFamily="18" charset="0"/>
                        </a:rPr>
                        <a:t> La </a:t>
                      </a:r>
                      <a:r>
                        <a:rPr lang="en-US" sz="1800" dirty="0" err="1">
                          <a:effectLst/>
                          <a:latin typeface="Times New Roman" pitchFamily="18" charset="0"/>
                          <a:cs typeface="Times New Roman" pitchFamily="18" charset="0"/>
                        </a:rPr>
                        <a:t>Mã</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bước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kỉ</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nguyên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hoàng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kim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quyền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lực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thương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mại</a:t>
                      </a:r>
                      <a:r>
                        <a:rPr lang="en-US" sz="1800" dirty="0">
                          <a:effectLst/>
                          <a:latin typeface="Times New Roman" pitchFamily="18" charset="0"/>
                          <a:cs typeface="Times New Roman" pitchFamily="18" charset="0"/>
                        </a:rPr>
                        <a:t> ở </a:t>
                      </a:r>
                      <a:r>
                        <a:rPr lang="en-US" sz="1800" dirty="0" err="1">
                          <a:effectLst/>
                          <a:latin typeface="Times New Roman" pitchFamily="18" charset="0"/>
                          <a:cs typeface="Times New Roman" pitchFamily="18" charset="0"/>
                        </a:rPr>
                        <a:t>Địa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Trung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Hải</a:t>
                      </a:r>
                      <a:r>
                        <a:rPr lang="en-US" sz="1800" dirty="0">
                          <a:effectLst/>
                          <a:latin typeface="Times New Roman" pitchFamily="18" charset="0"/>
                          <a:cs typeface="Times New Roman" pitchFamily="18" charset="0"/>
                        </a:rPr>
                        <a:t>. </a:t>
                      </a:r>
                      <a:endParaRPr lang="en-US" sz="1800" dirty="0">
                        <a:effectLst/>
                        <a:latin typeface="Times New Roman" pitchFamily="18" charset="0"/>
                        <a:ea typeface="Calibri"/>
                        <a:cs typeface="Times New Roman" pitchFamily="18" charset="0"/>
                      </a:endParaRPr>
                    </a:p>
                  </a:txBody>
                  <a:tcPr marL="37675" marR="37675" marT="37675" marB="37675"/>
                </a:tc>
              </a:tr>
            </a:tbl>
          </a:graphicData>
        </a:graphic>
      </p:graphicFrame>
    </p:spTree>
    <p:extLst>
      <p:ext uri="{BB962C8B-B14F-4D97-AF65-F5344CB8AC3E}">
        <p14:creationId xmlns:p14="http://schemas.microsoft.com/office/powerpoint/2010/main" val="3253164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9" y="1214195"/>
            <a:ext cx="8965660" cy="3492709"/>
          </a:xfrm>
          <a:prstGeom prst="rect">
            <a:avLst/>
          </a:prstGeom>
        </p:spPr>
      </p:pic>
    </p:spTree>
    <p:extLst>
      <p:ext uri="{BB962C8B-B14F-4D97-AF65-F5344CB8AC3E}">
        <p14:creationId xmlns:p14="http://schemas.microsoft.com/office/powerpoint/2010/main" val="1104204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5B4582C7-DDFE-4E4B-8A67-C8032950E304}"/>
              </a:ext>
            </a:extLst>
          </p:cNvPr>
          <p:cNvSpPr txBox="1"/>
          <p:nvPr/>
        </p:nvSpPr>
        <p:spPr>
          <a:xfrm>
            <a:off x="329780" y="0"/>
            <a:ext cx="8424472" cy="1047551"/>
          </a:xfrm>
          <a:prstGeom prst="rect">
            <a:avLst/>
          </a:prstGeom>
          <a:solidFill>
            <a:srgbClr val="FFC000"/>
          </a:solidFill>
        </p:spPr>
        <p:txBody>
          <a:bodyPr wrap="square" rtlCol="0">
            <a:spAutoFit/>
          </a:bodyPr>
          <a:lstStyle/>
          <a:p>
            <a:endParaRPr lang="vi-VN" dirty="0"/>
          </a:p>
        </p:txBody>
      </p:sp>
      <p:sp>
        <p:nvSpPr>
          <p:cNvPr id="8" name="TextBox 7">
            <a:extLst>
              <a:ext uri="{FF2B5EF4-FFF2-40B4-BE49-F238E27FC236}">
                <a16:creationId xmlns:a16="http://schemas.microsoft.com/office/drawing/2014/main" xmlns="" id="{D9804CE3-1D99-426B-B598-4246139BD947}"/>
              </a:ext>
            </a:extLst>
          </p:cNvPr>
          <p:cNvSpPr txBox="1"/>
          <p:nvPr/>
        </p:nvSpPr>
        <p:spPr>
          <a:xfrm>
            <a:off x="0" y="1335352"/>
            <a:ext cx="3984171" cy="400110"/>
          </a:xfrm>
          <a:prstGeom prst="rect">
            <a:avLst/>
          </a:prstGeom>
          <a:noFill/>
        </p:spPr>
        <p:txBody>
          <a:bodyPr wrap="square" rtlCol="0">
            <a:spAutoFit/>
          </a:bodyPr>
          <a:lstStyle/>
          <a:p>
            <a:r>
              <a:rPr lang="en-US" sz="2000" b="1" dirty="0">
                <a:solidFill>
                  <a:srgbClr val="C00000"/>
                </a:solidFill>
                <a:latin typeface="Times New Roman" panose="02020603050405020304" pitchFamily="18" charset="0"/>
                <a:cs typeface="Times New Roman" panose="02020603050405020304" pitchFamily="18" charset="0"/>
              </a:rPr>
              <a:t>I. ĐIỀU KIỆN TỰ NHIÊN</a:t>
            </a:r>
            <a:endParaRPr lang="vi-VN" sz="2000" b="1" dirty="0">
              <a:solidFill>
                <a:srgbClr val="C00000"/>
              </a:solidFill>
              <a:latin typeface="Times New Roman" panose="02020603050405020304" pitchFamily="18" charset="0"/>
              <a:cs typeface="Times New Roman" panose="02020603050405020304" pitchFamily="18" charset="0"/>
            </a:endParaRPr>
          </a:p>
        </p:txBody>
      </p:sp>
      <p:sp>
        <p:nvSpPr>
          <p:cNvPr id="9" name="Flowchart: Connector 8">
            <a:extLst>
              <a:ext uri="{FF2B5EF4-FFF2-40B4-BE49-F238E27FC236}">
                <a16:creationId xmlns:a16="http://schemas.microsoft.com/office/drawing/2014/main" xmlns="" id="{1F69CAD6-F9F9-4FF7-B5C5-37D3C5EC9C2D}"/>
              </a:ext>
            </a:extLst>
          </p:cNvPr>
          <p:cNvSpPr/>
          <p:nvPr/>
        </p:nvSpPr>
        <p:spPr>
          <a:xfrm>
            <a:off x="566057" y="83972"/>
            <a:ext cx="3061563" cy="96357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Nội</a:t>
            </a: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dung</a:t>
            </a:r>
            <a:endParaRPr lang="vi-VN"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3BB153FB-2915-4D9E-81AF-F125A47FE59B}"/>
              </a:ext>
            </a:extLst>
          </p:cNvPr>
          <p:cNvSpPr txBox="1"/>
          <p:nvPr/>
        </p:nvSpPr>
        <p:spPr>
          <a:xfrm>
            <a:off x="3838400" y="236330"/>
            <a:ext cx="3986462" cy="646331"/>
          </a:xfrm>
          <a:prstGeom prst="rect">
            <a:avLst/>
          </a:prstGeom>
          <a:no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MÃ </a:t>
            </a: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CỔ ĐẠI</a:t>
            </a:r>
            <a:endParaRPr lang="vi-VN"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803EF53A-E05A-4FE3-8FA6-0C059D125D78}"/>
              </a:ext>
            </a:extLst>
          </p:cNvPr>
          <p:cNvSpPr txBox="1"/>
          <p:nvPr/>
        </p:nvSpPr>
        <p:spPr>
          <a:xfrm>
            <a:off x="0" y="1737147"/>
            <a:ext cx="8929396" cy="461665"/>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II. </a:t>
            </a:r>
            <a:r>
              <a:rPr lang="en-US" sz="2400" b="1" dirty="0" smtClean="0">
                <a:solidFill>
                  <a:srgbClr val="C00000"/>
                </a:solidFill>
                <a:latin typeface="Times New Roman" panose="02020603050405020304" pitchFamily="18" charset="0"/>
                <a:cs typeface="Times New Roman" panose="02020603050405020304" pitchFamily="18" charset="0"/>
              </a:rPr>
              <a:t>TỔ CHỨC NHÀ NƯỚC LA MÃ </a:t>
            </a:r>
            <a:r>
              <a:rPr lang="en-US" sz="2400" b="1" dirty="0">
                <a:solidFill>
                  <a:srgbClr val="C00000"/>
                </a:solidFill>
                <a:latin typeface="Times New Roman" panose="02020603050405020304" pitchFamily="18" charset="0"/>
                <a:cs typeface="Times New Roman" panose="02020603050405020304" pitchFamily="18" charset="0"/>
              </a:rPr>
              <a:t>CỔ ĐẠI</a:t>
            </a:r>
            <a:endParaRPr lang="vi-VN" sz="2400" b="1" dirty="0">
              <a:solidFill>
                <a:srgbClr val="C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1C030534-8466-4384-884F-16E239B7E97D}"/>
              </a:ext>
            </a:extLst>
          </p:cNvPr>
          <p:cNvSpPr txBox="1"/>
          <p:nvPr/>
        </p:nvSpPr>
        <p:spPr>
          <a:xfrm>
            <a:off x="93306" y="2198812"/>
            <a:ext cx="8836090" cy="4585871"/>
          </a:xfrm>
          <a:prstGeom prst="rect">
            <a:avLst/>
          </a:prstGeom>
          <a:noFill/>
        </p:spPr>
        <p:txBody>
          <a:bodyPr wrap="square" rtlCol="0">
            <a:spAutoFit/>
          </a:bodyPr>
          <a:lstStyle/>
          <a:p>
            <a:pPr marL="342900" indent="-342900">
              <a:spcBef>
                <a:spcPts val="600"/>
              </a:spcBef>
              <a:spcAft>
                <a:spcPts val="600"/>
              </a:spcAft>
              <a:buFontTx/>
              <a:buChar char="-"/>
            </a:pPr>
            <a:r>
              <a:rPr lang="en-US" sz="3400" dirty="0" err="1" smtClean="0">
                <a:latin typeface="Times New Roman" pitchFamily="18" charset="0"/>
                <a:cs typeface="Times New Roman" pitchFamily="18" charset="0"/>
              </a:rPr>
              <a:t>Từ</a:t>
            </a:r>
            <a:r>
              <a:rPr lang="en-US" sz="3400" dirty="0" smtClean="0">
                <a:latin typeface="Times New Roman" pitchFamily="18" charset="0"/>
                <a:cs typeface="Times New Roman" pitchFamily="18" charset="0"/>
              </a:rPr>
              <a:t> </a:t>
            </a:r>
            <a:r>
              <a:rPr lang="en-US" sz="3400" dirty="0" err="1">
                <a:latin typeface="Times New Roman" pitchFamily="18" charset="0"/>
                <a:cs typeface="Times New Roman" pitchFamily="18" charset="0"/>
              </a:rPr>
              <a:t>một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thành</a:t>
            </a:r>
            <a:r>
              <a:rPr lang="en-US" sz="3400" dirty="0">
                <a:latin typeface="Times New Roman" pitchFamily="18" charset="0"/>
                <a:cs typeface="Times New Roman" pitchFamily="18" charset="0"/>
              </a:rPr>
              <a:t> bang </a:t>
            </a:r>
            <a:r>
              <a:rPr lang="en-US" sz="3400" dirty="0" err="1">
                <a:latin typeface="Times New Roman" pitchFamily="18" charset="0"/>
                <a:cs typeface="Times New Roman" pitchFamily="18" charset="0"/>
              </a:rPr>
              <a:t>nhỏ</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bé</a:t>
            </a:r>
            <a:r>
              <a:rPr lang="en-US" sz="3400" dirty="0">
                <a:latin typeface="Times New Roman" pitchFamily="18" charset="0"/>
                <a:cs typeface="Times New Roman" pitchFamily="18" charset="0"/>
              </a:rPr>
              <a:t> ở </a:t>
            </a:r>
            <a:r>
              <a:rPr lang="en-US" sz="3400" dirty="0" err="1">
                <a:latin typeface="Times New Roman" pitchFamily="18" charset="0"/>
                <a:cs typeface="Times New Roman" pitchFamily="18" charset="0"/>
              </a:rPr>
              <a:t>miền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trung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bán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đảo</a:t>
            </a:r>
            <a:r>
              <a:rPr lang="en-US" sz="3400" dirty="0">
                <a:latin typeface="Times New Roman" pitchFamily="18" charset="0"/>
                <a:cs typeface="Times New Roman" pitchFamily="18" charset="0"/>
              </a:rPr>
              <a:t> l-ta-</a:t>
            </a:r>
            <a:r>
              <a:rPr lang="en-US" sz="3400" dirty="0" err="1">
                <a:latin typeface="Times New Roman" pitchFamily="18" charset="0"/>
                <a:cs typeface="Times New Roman" pitchFamily="18" charset="0"/>
              </a:rPr>
              <a:t>ly</a:t>
            </a:r>
            <a:r>
              <a:rPr lang="en-US" sz="3400" dirty="0">
                <a:latin typeface="Times New Roman" pitchFamily="18" charset="0"/>
                <a:cs typeface="Times New Roman" pitchFamily="18" charset="0"/>
              </a:rPr>
              <a:t>, </a:t>
            </a:r>
            <a:r>
              <a:rPr lang="en-US" sz="3400" dirty="0" smtClean="0">
                <a:latin typeface="Times New Roman" pitchFamily="18" charset="0"/>
                <a:cs typeface="Times New Roman" pitchFamily="18" charset="0"/>
              </a:rPr>
              <a:t>La </a:t>
            </a:r>
            <a:r>
              <a:rPr lang="en-US" sz="3400" dirty="0" err="1" smtClean="0">
                <a:latin typeface="Times New Roman" pitchFamily="18" charset="0"/>
                <a:cs typeface="Times New Roman" pitchFamily="18" charset="0"/>
              </a:rPr>
              <a:t>Mã</a:t>
            </a:r>
            <a:r>
              <a:rPr lang="en-US" sz="3400" dirty="0" smtClean="0">
                <a:latin typeface="Times New Roman" pitchFamily="18" charset="0"/>
                <a:cs typeface="Times New Roman" pitchFamily="18" charset="0"/>
              </a:rPr>
              <a:t> </a:t>
            </a:r>
            <a:r>
              <a:rPr lang="en-US" sz="3400" dirty="0" err="1">
                <a:latin typeface="Times New Roman" pitchFamily="18" charset="0"/>
                <a:cs typeface="Times New Roman" pitchFamily="18" charset="0"/>
              </a:rPr>
              <a:t>đã</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dần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mở</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rộng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lãnh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thổ</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và</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trở</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thành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một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đế</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chế</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rộng</a:t>
            </a:r>
            <a:r>
              <a:rPr lang="en-US" sz="3400" dirty="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lớn</a:t>
            </a:r>
            <a:r>
              <a:rPr lang="en-US" sz="3400" dirty="0" smtClean="0">
                <a:latin typeface="Times New Roman" pitchFamily="18" charset="0"/>
                <a:cs typeface="Times New Roman" pitchFamily="18" charset="0"/>
              </a:rPr>
              <a:t>. </a:t>
            </a:r>
          </a:p>
          <a:p>
            <a:pPr marL="342900" indent="-342900">
              <a:spcBef>
                <a:spcPts val="600"/>
              </a:spcBef>
              <a:spcAft>
                <a:spcPts val="600"/>
              </a:spcAft>
              <a:buFontTx/>
              <a:buChar char="-"/>
            </a:pPr>
            <a:r>
              <a:rPr lang="en-US" sz="3400" dirty="0" err="1" smtClean="0">
                <a:latin typeface="Times New Roman" pitchFamily="18" charset="0"/>
                <a:cs typeface="Times New Roman" pitchFamily="18" charset="0"/>
              </a:rPr>
              <a:t>Đầu</a:t>
            </a:r>
            <a:r>
              <a:rPr lang="en-US" sz="3400" dirty="0" smtClean="0">
                <a:latin typeface="Times New Roman" pitchFamily="18" charset="0"/>
                <a:cs typeface="Times New Roman" pitchFamily="18" charset="0"/>
              </a:rPr>
              <a:t> </a:t>
            </a:r>
            <a:r>
              <a:rPr lang="en-US" sz="3400" dirty="0" err="1">
                <a:latin typeface="Times New Roman" pitchFamily="18" charset="0"/>
                <a:cs typeface="Times New Roman" pitchFamily="18" charset="0"/>
              </a:rPr>
              <a:t>thế</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kỉ</a:t>
            </a:r>
            <a:r>
              <a:rPr lang="en-US" sz="3400" dirty="0">
                <a:latin typeface="Times New Roman" pitchFamily="18" charset="0"/>
                <a:cs typeface="Times New Roman" pitchFamily="18" charset="0"/>
              </a:rPr>
              <a:t> VI TCN, La </a:t>
            </a:r>
            <a:r>
              <a:rPr lang="en-US" sz="3400" dirty="0" err="1">
                <a:latin typeface="Times New Roman" pitchFamily="18" charset="0"/>
                <a:cs typeface="Times New Roman" pitchFamily="18" charset="0"/>
              </a:rPr>
              <a:t>Mã</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thiết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lập</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hình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thức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nhà</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nước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cộng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hoà</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không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có</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vua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cai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trị</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dựa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trên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luật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pháp</a:t>
            </a:r>
            <a:r>
              <a:rPr lang="en-US" sz="3400" dirty="0">
                <a:latin typeface="Times New Roman" pitchFamily="18" charset="0"/>
                <a:cs typeface="Times New Roman" pitchFamily="18" charset="0"/>
              </a:rPr>
              <a:t> </a:t>
            </a:r>
            <a:endParaRPr lang="en-US" sz="3400" dirty="0" smtClean="0">
              <a:latin typeface="Times New Roman" pitchFamily="18" charset="0"/>
              <a:cs typeface="Times New Roman" pitchFamily="18" charset="0"/>
            </a:endParaRPr>
          </a:p>
          <a:p>
            <a:pPr marL="342900" indent="-342900">
              <a:spcBef>
                <a:spcPts val="600"/>
              </a:spcBef>
              <a:spcAft>
                <a:spcPts val="600"/>
              </a:spcAft>
              <a:buFontTx/>
              <a:buChar char="-"/>
            </a:pPr>
            <a:r>
              <a:rPr lang="en-US" sz="3400" dirty="0" err="1" smtClean="0">
                <a:latin typeface="Times New Roman" pitchFamily="18" charset="0"/>
                <a:cs typeface="Times New Roman" pitchFamily="18" charset="0"/>
              </a:rPr>
              <a:t>Từ</a:t>
            </a:r>
            <a:r>
              <a:rPr lang="en-US" sz="3400" dirty="0" smtClean="0">
                <a:latin typeface="Times New Roman" pitchFamily="18" charset="0"/>
                <a:cs typeface="Times New Roman" pitchFamily="18" charset="0"/>
              </a:rPr>
              <a:t> </a:t>
            </a:r>
            <a:r>
              <a:rPr lang="en-US" sz="3400" dirty="0" err="1">
                <a:latin typeface="Times New Roman" pitchFamily="18" charset="0"/>
                <a:cs typeface="Times New Roman" pitchFamily="18" charset="0"/>
              </a:rPr>
              <a:t>năm</a:t>
            </a:r>
            <a:r>
              <a:rPr lang="en-US" sz="3400" dirty="0">
                <a:latin typeface="Times New Roman" pitchFamily="18" charset="0"/>
                <a:cs typeface="Times New Roman" pitchFamily="18" charset="0"/>
              </a:rPr>
              <a:t> 27 TCN, </a:t>
            </a:r>
            <a:r>
              <a:rPr lang="en-US" sz="3400" dirty="0" err="1">
                <a:latin typeface="Times New Roman" pitchFamily="18" charset="0"/>
                <a:cs typeface="Times New Roman" pitchFamily="18" charset="0"/>
              </a:rPr>
              <a:t>dưới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thời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của</a:t>
            </a:r>
            <a:r>
              <a:rPr lang="en-US" sz="3400" dirty="0">
                <a:latin typeface="Times New Roman" pitchFamily="18" charset="0"/>
                <a:cs typeface="Times New Roman" pitchFamily="18" charset="0"/>
              </a:rPr>
              <a:t> </a:t>
            </a:r>
            <a:r>
              <a:rPr lang="en-US" sz="3400" dirty="0" err="1" smtClean="0">
                <a:latin typeface="Times New Roman" pitchFamily="18" charset="0"/>
                <a:cs typeface="Times New Roman" pitchFamily="18" charset="0"/>
              </a:rPr>
              <a:t>Ốc</a:t>
            </a:r>
            <a:r>
              <a:rPr lang="en-US" sz="3400" dirty="0" smtClean="0">
                <a:latin typeface="Times New Roman" pitchFamily="18" charset="0"/>
                <a:cs typeface="Times New Roman" pitchFamily="18" charset="0"/>
              </a:rPr>
              <a:t>-ta-vi-</a:t>
            </a:r>
            <a:r>
              <a:rPr lang="en-US" sz="3400" dirty="0" err="1" smtClean="0">
                <a:latin typeface="Times New Roman" pitchFamily="18" charset="0"/>
                <a:cs typeface="Times New Roman" pitchFamily="18" charset="0"/>
              </a:rPr>
              <a:t>út</a:t>
            </a:r>
            <a:r>
              <a:rPr lang="en-US" sz="3400" dirty="0" smtClean="0">
                <a:latin typeface="Times New Roman" pitchFamily="18" charset="0"/>
                <a:cs typeface="Times New Roman" pitchFamily="18" charset="0"/>
              </a:rPr>
              <a:t>, </a:t>
            </a:r>
            <a:r>
              <a:rPr lang="en-US" sz="3400" dirty="0">
                <a:latin typeface="Times New Roman" pitchFamily="18" charset="0"/>
                <a:cs typeface="Times New Roman" pitchFamily="18" charset="0"/>
              </a:rPr>
              <a:t>La </a:t>
            </a:r>
            <a:r>
              <a:rPr lang="en-US" sz="3400" dirty="0" err="1">
                <a:latin typeface="Times New Roman" pitchFamily="18" charset="0"/>
                <a:cs typeface="Times New Roman" pitchFamily="18" charset="0"/>
              </a:rPr>
              <a:t>Mã</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chuyển</a:t>
            </a:r>
            <a:r>
              <a:rPr lang="en-US" sz="3400" dirty="0">
                <a:latin typeface="Times New Roman" pitchFamily="18" charset="0"/>
                <a:cs typeface="Times New Roman" pitchFamily="18" charset="0"/>
              </a:rPr>
              <a:t> sang </a:t>
            </a:r>
            <a:r>
              <a:rPr lang="en-US" sz="3400" dirty="0" err="1">
                <a:latin typeface="Times New Roman" pitchFamily="18" charset="0"/>
                <a:cs typeface="Times New Roman" pitchFamily="18" charset="0"/>
              </a:rPr>
              <a:t>hình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thức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nhà</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nước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đế</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chế</a:t>
            </a:r>
            <a:r>
              <a:rPr lang="en-US" sz="3400" dirty="0">
                <a:latin typeface="Times New Roman" pitchFamily="18" charset="0"/>
                <a:cs typeface="Times New Roman" pitchFamily="18" charset="0"/>
              </a:rPr>
              <a:t>.</a:t>
            </a:r>
            <a:endParaRPr lang="vi-VN" sz="3400" dirty="0">
              <a:latin typeface="Times New Roman" panose="02020603050405020304" pitchFamily="18" charset="0"/>
              <a:cs typeface="Times New Roman" panose="02020603050405020304" pitchFamily="18" charset="0"/>
            </a:endParaRPr>
          </a:p>
        </p:txBody>
      </p:sp>
      <p:pic>
        <p:nvPicPr>
          <p:cNvPr id="13" name="Picture 25" descr="Book_signe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61299" y="1140891"/>
            <a:ext cx="112712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922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C059F5C-F94B-4096-8721-969DF7947B31}"/>
              </a:ext>
            </a:extLst>
          </p:cNvPr>
          <p:cNvSpPr txBox="1"/>
          <p:nvPr/>
        </p:nvSpPr>
        <p:spPr>
          <a:xfrm>
            <a:off x="0" y="0"/>
            <a:ext cx="9144000" cy="1483567"/>
          </a:xfrm>
          <a:prstGeom prst="rect">
            <a:avLst/>
          </a:prstGeom>
          <a:solidFill>
            <a:srgbClr val="FFC000"/>
          </a:solidFill>
        </p:spPr>
        <p:txBody>
          <a:bodyPr wrap="square" rtlCol="0">
            <a:spAutoFit/>
          </a:bodyPr>
          <a:lstStyle/>
          <a:p>
            <a:endParaRPr lang="vi-VN" dirty="0"/>
          </a:p>
        </p:txBody>
      </p:sp>
      <p:sp>
        <p:nvSpPr>
          <p:cNvPr id="5" name="TextBox 4">
            <a:extLst>
              <a:ext uri="{FF2B5EF4-FFF2-40B4-BE49-F238E27FC236}">
                <a16:creationId xmlns:a16="http://schemas.microsoft.com/office/drawing/2014/main" xmlns="" id="{4AFF6C8A-AF5B-4042-865A-E03A88F2619D}"/>
              </a:ext>
            </a:extLst>
          </p:cNvPr>
          <p:cNvSpPr txBox="1"/>
          <p:nvPr/>
        </p:nvSpPr>
        <p:spPr>
          <a:xfrm>
            <a:off x="0" y="1530222"/>
            <a:ext cx="3984171" cy="338554"/>
          </a:xfrm>
          <a:prstGeom prst="rect">
            <a:avLst/>
          </a:prstGeom>
          <a:noFill/>
        </p:spPr>
        <p:txBody>
          <a:bodyPr wrap="square" rtlCol="0">
            <a:spAutoFit/>
          </a:bodyPr>
          <a:lstStyle/>
          <a:p>
            <a:r>
              <a:rPr lang="en-US" sz="1600" b="1" dirty="0">
                <a:solidFill>
                  <a:srgbClr val="C00000"/>
                </a:solidFill>
                <a:latin typeface="Times New Roman" panose="02020603050405020304" pitchFamily="18" charset="0"/>
                <a:cs typeface="Times New Roman" panose="02020603050405020304" pitchFamily="18" charset="0"/>
              </a:rPr>
              <a:t>I. ĐIỀU KIỆN TỰ NHIÊN</a:t>
            </a:r>
            <a:endParaRPr lang="vi-VN" sz="1600" b="1" dirty="0">
              <a:solidFill>
                <a:srgbClr val="C00000"/>
              </a:solidFill>
              <a:latin typeface="Times New Roman" panose="02020603050405020304" pitchFamily="18" charset="0"/>
              <a:cs typeface="Times New Roman" panose="02020603050405020304" pitchFamily="18" charset="0"/>
            </a:endParaRPr>
          </a:p>
        </p:txBody>
      </p:sp>
      <p:sp>
        <p:nvSpPr>
          <p:cNvPr id="6" name="Flowchart: Connector 5">
            <a:extLst>
              <a:ext uri="{FF2B5EF4-FFF2-40B4-BE49-F238E27FC236}">
                <a16:creationId xmlns:a16="http://schemas.microsoft.com/office/drawing/2014/main" xmlns="" id="{FCC00FEB-1D64-4B96-B528-EC41BE33A415}"/>
              </a:ext>
            </a:extLst>
          </p:cNvPr>
          <p:cNvSpPr/>
          <p:nvPr/>
        </p:nvSpPr>
        <p:spPr>
          <a:xfrm>
            <a:off x="816429" y="83972"/>
            <a:ext cx="2439959" cy="1324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Nội</a:t>
            </a: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dung</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B57B6724-BA08-4CBC-BB79-44DB3D3906CC}"/>
              </a:ext>
            </a:extLst>
          </p:cNvPr>
          <p:cNvSpPr txBox="1"/>
          <p:nvPr/>
        </p:nvSpPr>
        <p:spPr>
          <a:xfrm>
            <a:off x="3433669" y="401220"/>
            <a:ext cx="5103845" cy="646331"/>
          </a:xfrm>
          <a:prstGeom prst="rect">
            <a:avLst/>
          </a:prstGeom>
          <a:no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MÃ </a:t>
            </a: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CỔ ĐẠI</a:t>
            </a:r>
            <a:endParaRPr lang="vi-VN"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A3A32A67-CB23-4E57-A468-23E3B058FF24}"/>
              </a:ext>
            </a:extLst>
          </p:cNvPr>
          <p:cNvSpPr txBox="1"/>
          <p:nvPr/>
        </p:nvSpPr>
        <p:spPr>
          <a:xfrm>
            <a:off x="0" y="1846358"/>
            <a:ext cx="8929396" cy="338554"/>
          </a:xfrm>
          <a:prstGeom prst="rect">
            <a:avLst/>
          </a:prstGeom>
          <a:noFill/>
        </p:spPr>
        <p:txBody>
          <a:bodyPr wrap="square" rtlCol="0">
            <a:spAutoFit/>
          </a:bodyPr>
          <a:lstStyle/>
          <a:p>
            <a:r>
              <a:rPr lang="en-US" sz="1600" b="1" dirty="0">
                <a:solidFill>
                  <a:srgbClr val="C00000"/>
                </a:solidFill>
                <a:latin typeface="Times New Roman" panose="02020603050405020304" pitchFamily="18" charset="0"/>
                <a:cs typeface="Times New Roman" panose="02020603050405020304" pitchFamily="18" charset="0"/>
              </a:rPr>
              <a:t>II. </a:t>
            </a:r>
            <a:r>
              <a:rPr lang="en-US" sz="1600" b="1" dirty="0" smtClean="0">
                <a:solidFill>
                  <a:srgbClr val="C00000"/>
                </a:solidFill>
                <a:latin typeface="Times New Roman" panose="02020603050405020304" pitchFamily="18" charset="0"/>
                <a:cs typeface="Times New Roman" panose="02020603050405020304" pitchFamily="18" charset="0"/>
              </a:rPr>
              <a:t>TỔ CHỨC NHÀ NƯỚC LA MÃ CỔ </a:t>
            </a:r>
            <a:r>
              <a:rPr lang="en-US" sz="1600" b="1" dirty="0">
                <a:solidFill>
                  <a:srgbClr val="C00000"/>
                </a:solidFill>
                <a:latin typeface="Times New Roman" panose="02020603050405020304" pitchFamily="18" charset="0"/>
                <a:cs typeface="Times New Roman" panose="02020603050405020304" pitchFamily="18" charset="0"/>
              </a:rPr>
              <a:t>ĐẠI</a:t>
            </a:r>
            <a:endParaRPr lang="vi-VN" sz="1600" b="1" dirty="0">
              <a:solidFill>
                <a:srgbClr val="C0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A872CA30-0642-44B2-9E34-A320B742B410}"/>
              </a:ext>
            </a:extLst>
          </p:cNvPr>
          <p:cNvSpPr txBox="1"/>
          <p:nvPr/>
        </p:nvSpPr>
        <p:spPr>
          <a:xfrm>
            <a:off x="0" y="2086038"/>
            <a:ext cx="8929396" cy="461665"/>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III. NHỮNG THÀNH TỰU VĂN HÓA TIÊU BIỂU</a:t>
            </a:r>
            <a:endParaRPr lang="vi-VN" sz="2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xmlns="" id="{44984FAF-83D6-4DA8-8BB8-3AF2936C8BD9}"/>
              </a:ext>
            </a:extLst>
          </p:cNvPr>
          <p:cNvGraphicFramePr>
            <a:graphicFrameLocks noGrp="1"/>
          </p:cNvGraphicFramePr>
          <p:nvPr>
            <p:extLst>
              <p:ext uri="{D42A27DB-BD31-4B8C-83A1-F6EECF244321}">
                <p14:modId xmlns:p14="http://schemas.microsoft.com/office/powerpoint/2010/main" val="1011960331"/>
              </p:ext>
            </p:extLst>
          </p:nvPr>
        </p:nvGraphicFramePr>
        <p:xfrm>
          <a:off x="802433" y="2733869"/>
          <a:ext cx="7134808" cy="3536720"/>
        </p:xfrm>
        <a:graphic>
          <a:graphicData uri="http://schemas.openxmlformats.org/drawingml/2006/table">
            <a:tbl>
              <a:tblPr firstRow="1" bandRow="1">
                <a:tableStyleId>{5C22544A-7EE6-4342-B048-85BDC9FD1C3A}</a:tableStyleId>
              </a:tblPr>
              <a:tblGrid>
                <a:gridCol w="3567404">
                  <a:extLst>
                    <a:ext uri="{9D8B030D-6E8A-4147-A177-3AD203B41FA5}">
                      <a16:colId xmlns:a16="http://schemas.microsoft.com/office/drawing/2014/main" xmlns="" val="44667241"/>
                    </a:ext>
                  </a:extLst>
                </a:gridCol>
                <a:gridCol w="3567404">
                  <a:extLst>
                    <a:ext uri="{9D8B030D-6E8A-4147-A177-3AD203B41FA5}">
                      <a16:colId xmlns:a16="http://schemas.microsoft.com/office/drawing/2014/main" xmlns="" val="715865264"/>
                    </a:ext>
                  </a:extLst>
                </a:gridCol>
              </a:tblGrid>
              <a:tr h="603885">
                <a:tc>
                  <a:txBody>
                    <a:bodyPr/>
                    <a:lstStyle/>
                    <a:p>
                      <a:r>
                        <a:rPr lang="en-US" sz="2400" dirty="0" err="1">
                          <a:latin typeface="Times New Roman" panose="02020603050405020304" pitchFamily="18" charset="0"/>
                          <a:cs typeface="Times New Roman" panose="02020603050405020304" pitchFamily="18" charset="0"/>
                        </a:rPr>
                        <a:t>Lĩnh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endParaRPr lang="vi-VN"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endParaRPr lang="vi-VN" sz="2400" dirty="0">
                        <a:latin typeface="Times New Roman" panose="02020603050405020304" pitchFamily="18" charset="0"/>
                        <a:cs typeface="Times New Roman" panose="02020603050405020304" pitchFamily="18" charset="0"/>
                      </a:endParaRPr>
                    </a:p>
                    <a:p>
                      <a:endParaRPr lang="vi-VN" dirty="0"/>
                    </a:p>
                  </a:txBody>
                  <a:tcPr/>
                </a:tc>
                <a:extLst>
                  <a:ext uri="{0D108BD9-81ED-4DB2-BD59-A6C34878D82A}">
                    <a16:rowId xmlns:a16="http://schemas.microsoft.com/office/drawing/2014/main" xmlns="" val="2936319912"/>
                  </a:ext>
                </a:extLst>
              </a:tr>
              <a:tr h="718445">
                <a:tc>
                  <a:txBody>
                    <a:bodyPr/>
                    <a:lstStyle/>
                    <a:p>
                      <a:endParaRPr lang="vi-VN" sz="2400" dirty="0">
                        <a:latin typeface="Times New Roman" panose="02020603050405020304" pitchFamily="18" charset="0"/>
                        <a:cs typeface="Times New Roman" panose="02020603050405020304" pitchFamily="18" charset="0"/>
                      </a:endParaRPr>
                    </a:p>
                  </a:txBody>
                  <a:tcPr/>
                </a:tc>
                <a:tc>
                  <a:txBody>
                    <a:bodyPr/>
                    <a:lstStyle/>
                    <a:p>
                      <a:endParaRPr lang="vi-VN"/>
                    </a:p>
                  </a:txBody>
                  <a:tcPr/>
                </a:tc>
                <a:extLst>
                  <a:ext uri="{0D108BD9-81ED-4DB2-BD59-A6C34878D82A}">
                    <a16:rowId xmlns:a16="http://schemas.microsoft.com/office/drawing/2014/main" xmlns="" val="157436917"/>
                  </a:ext>
                </a:extLst>
              </a:tr>
              <a:tr h="718445">
                <a:tc>
                  <a:txBody>
                    <a:bodyPr/>
                    <a:lstStyle/>
                    <a:p>
                      <a:endParaRPr lang="vi-VN" sz="2400" dirty="0">
                        <a:latin typeface="Times New Roman" panose="02020603050405020304" pitchFamily="18" charset="0"/>
                        <a:cs typeface="Times New Roman" panose="02020603050405020304" pitchFamily="18" charset="0"/>
                      </a:endParaRPr>
                    </a:p>
                  </a:txBody>
                  <a:tcPr/>
                </a:tc>
                <a:tc>
                  <a:txBody>
                    <a:bodyPr/>
                    <a:lstStyle/>
                    <a:p>
                      <a:endParaRPr lang="vi-VN"/>
                    </a:p>
                  </a:txBody>
                  <a:tcPr/>
                </a:tc>
                <a:extLst>
                  <a:ext uri="{0D108BD9-81ED-4DB2-BD59-A6C34878D82A}">
                    <a16:rowId xmlns:a16="http://schemas.microsoft.com/office/drawing/2014/main" xmlns="" val="160929628"/>
                  </a:ext>
                </a:extLst>
              </a:tr>
              <a:tr h="718445">
                <a:tc>
                  <a:txBody>
                    <a:bodyPr/>
                    <a:lstStyle/>
                    <a:p>
                      <a:endParaRPr lang="vi-VN" sz="2400" dirty="0">
                        <a:latin typeface="Times New Roman" panose="02020603050405020304" pitchFamily="18" charset="0"/>
                        <a:cs typeface="Times New Roman" panose="02020603050405020304" pitchFamily="18" charset="0"/>
                      </a:endParaRPr>
                    </a:p>
                  </a:txBody>
                  <a:tcPr/>
                </a:tc>
                <a:tc>
                  <a:txBody>
                    <a:bodyPr/>
                    <a:lstStyle/>
                    <a:p>
                      <a:endParaRPr lang="vi-VN"/>
                    </a:p>
                  </a:txBody>
                  <a:tcPr/>
                </a:tc>
                <a:extLst>
                  <a:ext uri="{0D108BD9-81ED-4DB2-BD59-A6C34878D82A}">
                    <a16:rowId xmlns:a16="http://schemas.microsoft.com/office/drawing/2014/main" xmlns="" val="2158331066"/>
                  </a:ext>
                </a:extLst>
              </a:tr>
              <a:tr h="718445">
                <a:tc>
                  <a:txBody>
                    <a:bodyPr/>
                    <a:lstStyle/>
                    <a:p>
                      <a:endParaRPr lang="vi-VN" sz="2400" dirty="0">
                        <a:latin typeface="Times New Roman" panose="02020603050405020304" pitchFamily="18" charset="0"/>
                        <a:cs typeface="Times New Roman" panose="02020603050405020304" pitchFamily="18" charset="0"/>
                      </a:endParaRPr>
                    </a:p>
                  </a:txBody>
                  <a:tcPr/>
                </a:tc>
                <a:tc>
                  <a:txBody>
                    <a:bodyPr/>
                    <a:lstStyle/>
                    <a:p>
                      <a:endParaRPr lang="vi-VN" dirty="0"/>
                    </a:p>
                  </a:txBody>
                  <a:tcPr/>
                </a:tc>
                <a:extLst>
                  <a:ext uri="{0D108BD9-81ED-4DB2-BD59-A6C34878D82A}">
                    <a16:rowId xmlns:a16="http://schemas.microsoft.com/office/drawing/2014/main" xmlns="" val="3495735977"/>
                  </a:ext>
                </a:extLst>
              </a:tr>
            </a:tbl>
          </a:graphicData>
        </a:graphic>
      </p:graphicFrame>
    </p:spTree>
    <p:extLst>
      <p:ext uri="{BB962C8B-B14F-4D97-AF65-F5344CB8AC3E}">
        <p14:creationId xmlns:p14="http://schemas.microsoft.com/office/powerpoint/2010/main" val="4236366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7826" name="Group 2"/>
          <p:cNvGraphicFramePr>
            <a:graphicFrameLocks noGrp="1"/>
          </p:cNvGraphicFramePr>
          <p:nvPr>
            <p:ph idx="1"/>
            <p:extLst>
              <p:ext uri="{D42A27DB-BD31-4B8C-83A1-F6EECF244321}">
                <p14:modId xmlns:p14="http://schemas.microsoft.com/office/powerpoint/2010/main" val="1111507028"/>
              </p:ext>
            </p:extLst>
          </p:nvPr>
        </p:nvGraphicFramePr>
        <p:xfrm>
          <a:off x="936105" y="3776269"/>
          <a:ext cx="7315200" cy="2590801"/>
        </p:xfrm>
        <a:graphic>
          <a:graphicData uri="http://schemas.openxmlformats.org/drawingml/2006/table">
            <a:tbl>
              <a:tblPr/>
              <a:tblGrid>
                <a:gridCol w="1046163"/>
                <a:gridCol w="1042987"/>
                <a:gridCol w="1046163"/>
                <a:gridCol w="1044575"/>
                <a:gridCol w="1046162"/>
                <a:gridCol w="1042988"/>
                <a:gridCol w="1046162"/>
              </a:tblGrid>
              <a:tr h="63341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smtClean="0">
                          <a:ln>
                            <a:noFill/>
                          </a:ln>
                          <a:solidFill>
                            <a:srgbClr val="FF3300"/>
                          </a:solidFill>
                          <a:effectLst/>
                          <a:latin typeface="Arial"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1" i="0" u="none" strike="noStrike" cap="none" normalizeH="0" baseline="0" smtClean="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1" i="0" u="none" strike="noStrike" cap="none" normalizeH="0" baseline="0" smtClean="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59" y="99359"/>
            <a:ext cx="8517008" cy="3543251"/>
          </a:xfrm>
          <a:prstGeom prst="rect">
            <a:avLst/>
          </a:prstGeom>
        </p:spPr>
      </p:pic>
    </p:spTree>
    <p:extLst>
      <p:ext uri="{BB962C8B-B14F-4D97-AF65-F5344CB8AC3E}">
        <p14:creationId xmlns:p14="http://schemas.microsoft.com/office/powerpoint/2010/main" val="3750808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wedge">
                                      <p:cBhvr>
                                        <p:cTn id="7" dur="5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Ảnh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9885"/>
            <a:ext cx="8686800" cy="6172200"/>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31075" name="Rectangle 3"/>
          <p:cNvSpPr>
            <a:spLocks noChangeArrowheads="1"/>
          </p:cNvSpPr>
          <p:nvPr/>
        </p:nvSpPr>
        <p:spPr bwMode="auto">
          <a:xfrm rot="10818536" flipV="1">
            <a:off x="2971800" y="6461125"/>
            <a:ext cx="3354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solidFill>
                  <a:srgbClr val="FF00FF"/>
                </a:solidFill>
                <a:latin typeface="Verdana Ref" pitchFamily="34" charset="0"/>
              </a:rPr>
              <a:t>ĐẾ CHẾ LA MÃ</a:t>
            </a:r>
          </a:p>
        </p:txBody>
      </p:sp>
      <p:pic>
        <p:nvPicPr>
          <p:cNvPr id="131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828800" cy="1905000"/>
          </a:xfrm>
          <a:prstGeom prst="rect">
            <a:avLst/>
          </a:prstGeom>
          <a:noFill/>
          <a:ln w="952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077" name="Rectangle 5"/>
          <p:cNvSpPr>
            <a:spLocks noChangeArrowheads="1"/>
          </p:cNvSpPr>
          <p:nvPr/>
        </p:nvSpPr>
        <p:spPr bwMode="auto">
          <a:xfrm>
            <a:off x="533400" y="2133600"/>
            <a:ext cx="48545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pPr>
            <a:r>
              <a:rPr lang="en-US" sz="2200" b="1">
                <a:solidFill>
                  <a:srgbClr val="0000FF"/>
                </a:solidFill>
                <a:latin typeface="VNI-Helve" pitchFamily="2" charset="0"/>
              </a:rPr>
              <a:t>“</a:t>
            </a:r>
            <a:r>
              <a:rPr lang="en-US" sz="2400" b="1">
                <a:solidFill>
                  <a:srgbClr val="0000FF"/>
                </a:solidFill>
              </a:rPr>
              <a:t>Đường nào cũng về La Mã</a:t>
            </a:r>
            <a:r>
              <a:rPr lang="en-US" sz="2200" b="1">
                <a:solidFill>
                  <a:srgbClr val="0000FF"/>
                </a:solidFill>
                <a:latin typeface="VNI-Helve" pitchFamily="2" charset="0"/>
              </a:rPr>
              <a:t>”</a:t>
            </a:r>
          </a:p>
        </p:txBody>
      </p:sp>
      <p:sp>
        <p:nvSpPr>
          <p:cNvPr id="131078" name="Text Box 6"/>
          <p:cNvSpPr txBox="1">
            <a:spLocks noChangeArrowheads="1"/>
          </p:cNvSpPr>
          <p:nvPr/>
        </p:nvSpPr>
        <p:spPr bwMode="auto">
          <a:xfrm>
            <a:off x="4648200" y="2224088"/>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rgbClr val="FF0000"/>
                </a:solidFill>
                <a:sym typeface="Wingdings 2" pitchFamily="18" charset="2"/>
              </a:rPr>
              <a:t></a:t>
            </a:r>
          </a:p>
        </p:txBody>
      </p:sp>
      <p:sp>
        <p:nvSpPr>
          <p:cNvPr id="11271" name="AutoShape 7">
            <a:hlinkClick r:id="rId4" action="ppaction://hlinksldjump" highlightClick="1"/>
          </p:cNvPr>
          <p:cNvSpPr>
            <a:spLocks noChangeArrowheads="1"/>
          </p:cNvSpPr>
          <p:nvPr/>
        </p:nvSpPr>
        <p:spPr bwMode="auto">
          <a:xfrm>
            <a:off x="8534400" y="6553200"/>
            <a:ext cx="152400" cy="1524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502741602"/>
      </p:ext>
    </p:extLst>
  </p:cSld>
  <p:clrMapOvr>
    <a:masterClrMapping/>
  </p:clrMapOvr>
  <p:transition advClick="0" advTm="2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wedge">
                                      <p:cBhvr>
                                        <p:cTn id="7" dur="1000"/>
                                        <p:tgtEl>
                                          <p:spTgt spid="131074"/>
                                        </p:tgtEl>
                                      </p:cBhvr>
                                    </p:animEffect>
                                  </p:childTnLst>
                                </p:cTn>
                              </p:par>
                              <p:par>
                                <p:cTn id="8" presetID="3" presetClass="entr" presetSubtype="10" fill="hold" nodeType="withEffect">
                                  <p:stCondLst>
                                    <p:cond delay="0"/>
                                  </p:stCondLst>
                                  <p:childTnLst>
                                    <p:set>
                                      <p:cBhvr>
                                        <p:cTn id="9" dur="1" fill="hold">
                                          <p:stCondLst>
                                            <p:cond delay="0"/>
                                          </p:stCondLst>
                                        </p:cTn>
                                        <p:tgtEl>
                                          <p:spTgt spid="131076"/>
                                        </p:tgtEl>
                                        <p:attrNameLst>
                                          <p:attrName>style.visibility</p:attrName>
                                        </p:attrNameLst>
                                      </p:cBhvr>
                                      <p:to>
                                        <p:strVal val="visible"/>
                                      </p:to>
                                    </p:set>
                                    <p:animEffect transition="in" filter="blinds(horizontal)">
                                      <p:cBhvr>
                                        <p:cTn id="10" dur="500"/>
                                        <p:tgtEl>
                                          <p:spTgt spid="13107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31075"/>
                                        </p:tgtEl>
                                        <p:attrNameLst>
                                          <p:attrName>style.visibility</p:attrName>
                                        </p:attrNameLst>
                                      </p:cBhvr>
                                      <p:to>
                                        <p:strVal val="visible"/>
                                      </p:to>
                                    </p:set>
                                    <p:anim calcmode="lin" valueType="num">
                                      <p:cBhvr>
                                        <p:cTn id="15" dur="500" fill="hold"/>
                                        <p:tgtEl>
                                          <p:spTgt spid="131075"/>
                                        </p:tgtEl>
                                        <p:attrNameLst>
                                          <p:attrName>ppt_w</p:attrName>
                                        </p:attrNameLst>
                                      </p:cBhvr>
                                      <p:tavLst>
                                        <p:tav tm="0">
                                          <p:val>
                                            <p:fltVal val="0"/>
                                          </p:val>
                                        </p:tav>
                                        <p:tav tm="100000">
                                          <p:val>
                                            <p:strVal val="#ppt_w"/>
                                          </p:val>
                                        </p:tav>
                                      </p:tavLst>
                                    </p:anim>
                                    <p:anim calcmode="lin" valueType="num">
                                      <p:cBhvr>
                                        <p:cTn id="16" dur="500" fill="hold"/>
                                        <p:tgtEl>
                                          <p:spTgt spid="131075"/>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mph" presetSubtype="0" repeatCount="indefinite" fill="hold" grpId="0" nodeType="clickEffect">
                                  <p:stCondLst>
                                    <p:cond delay="0"/>
                                  </p:stCondLst>
                                  <p:childTnLst>
                                    <p:animClr clrSpc="hsl" dir="cw">
                                      <p:cBhvr override="childStyle">
                                        <p:cTn id="20" dur="500" fill="hold"/>
                                        <p:tgtEl>
                                          <p:spTgt spid="131078"/>
                                        </p:tgtEl>
                                        <p:attrNameLst>
                                          <p:attrName>style.color</p:attrName>
                                        </p:attrNameLst>
                                      </p:cBhvr>
                                      <p:by>
                                        <p:hsl h="7200000" s="0" l="0"/>
                                      </p:by>
                                    </p:animClr>
                                    <p:animClr clrSpc="hsl" dir="cw">
                                      <p:cBhvr>
                                        <p:cTn id="21" dur="500" fill="hold"/>
                                        <p:tgtEl>
                                          <p:spTgt spid="131078"/>
                                        </p:tgtEl>
                                        <p:attrNameLst>
                                          <p:attrName>fillcolor</p:attrName>
                                        </p:attrNameLst>
                                      </p:cBhvr>
                                      <p:by>
                                        <p:hsl h="7200000" s="0" l="0"/>
                                      </p:by>
                                    </p:animClr>
                                    <p:animClr clrSpc="hsl" dir="cw">
                                      <p:cBhvr>
                                        <p:cTn id="22" dur="500" fill="hold"/>
                                        <p:tgtEl>
                                          <p:spTgt spid="131078"/>
                                        </p:tgtEl>
                                        <p:attrNameLst>
                                          <p:attrName>stroke.color</p:attrName>
                                        </p:attrNameLst>
                                      </p:cBhvr>
                                      <p:by>
                                        <p:hsl h="7200000" s="0" l="0"/>
                                      </p:by>
                                    </p:animClr>
                                    <p:set>
                                      <p:cBhvr>
                                        <p:cTn id="23" dur="500" fill="hold"/>
                                        <p:tgtEl>
                                          <p:spTgt spid="13107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4" presetClass="emph" presetSubtype="0" repeatCount="3000" fill="hold" grpId="0" nodeType="click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131077"/>
                                        </p:tgtEl>
                                        <p:attrNameLst>
                                          <p:attrName>ppt_x</p:attrName>
                                          <p:attrName>ppt_y</p:attrName>
                                        </p:attrNameLst>
                                      </p:cBhvr>
                                    </p:animMotion>
                                    <p:animRot by="1500000">
                                      <p:cBhvr>
                                        <p:cTn id="28" dur="125" fill="hold">
                                          <p:stCondLst>
                                            <p:cond delay="0"/>
                                          </p:stCondLst>
                                        </p:cTn>
                                        <p:tgtEl>
                                          <p:spTgt spid="131077"/>
                                        </p:tgtEl>
                                        <p:attrNameLst>
                                          <p:attrName>r</p:attrName>
                                        </p:attrNameLst>
                                      </p:cBhvr>
                                    </p:animRot>
                                    <p:animRot by="-1500000">
                                      <p:cBhvr>
                                        <p:cTn id="29" dur="125" fill="hold">
                                          <p:stCondLst>
                                            <p:cond delay="125"/>
                                          </p:stCondLst>
                                        </p:cTn>
                                        <p:tgtEl>
                                          <p:spTgt spid="131077"/>
                                        </p:tgtEl>
                                        <p:attrNameLst>
                                          <p:attrName>r</p:attrName>
                                        </p:attrNameLst>
                                      </p:cBhvr>
                                    </p:animRot>
                                    <p:animRot by="-1500000">
                                      <p:cBhvr>
                                        <p:cTn id="30" dur="125" fill="hold">
                                          <p:stCondLst>
                                            <p:cond delay="250"/>
                                          </p:stCondLst>
                                        </p:cTn>
                                        <p:tgtEl>
                                          <p:spTgt spid="131077"/>
                                        </p:tgtEl>
                                        <p:attrNameLst>
                                          <p:attrName>r</p:attrName>
                                        </p:attrNameLst>
                                      </p:cBhvr>
                                    </p:animRot>
                                    <p:animRot by="1500000">
                                      <p:cBhvr>
                                        <p:cTn id="31" dur="125" fill="hold">
                                          <p:stCondLst>
                                            <p:cond delay="375"/>
                                          </p:stCondLst>
                                        </p:cTn>
                                        <p:tgtEl>
                                          <p:spTgt spid="1310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p:bldP spid="131077" grpId="0"/>
      <p:bldP spid="13107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105" y="96699"/>
            <a:ext cx="6445770" cy="6695746"/>
          </a:xfrm>
          <a:prstGeom prst="rect">
            <a:avLst/>
          </a:prstGeom>
        </p:spPr>
      </p:pic>
    </p:spTree>
    <p:extLst>
      <p:ext uri="{BB962C8B-B14F-4D97-AF65-F5344CB8AC3E}">
        <p14:creationId xmlns:p14="http://schemas.microsoft.com/office/powerpoint/2010/main" val="1409847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Text Box 5"/>
          <p:cNvSpPr txBox="1">
            <a:spLocks noChangeArrowheads="1"/>
          </p:cNvSpPr>
          <p:nvPr/>
        </p:nvSpPr>
        <p:spPr bwMode="auto">
          <a:xfrm>
            <a:off x="152400" y="1049584"/>
            <a:ext cx="8839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4000" b="1">
                <a:solidFill>
                  <a:srgbClr val="0000FF"/>
                </a:solidFill>
              </a:rPr>
              <a:t>Sáng tạo ra </a:t>
            </a:r>
            <a:r>
              <a:rPr lang="en-US" sz="4000" b="1">
                <a:solidFill>
                  <a:srgbClr val="FF0000"/>
                </a:solidFill>
              </a:rPr>
              <a:t>hệ thống chữ cái</a:t>
            </a:r>
            <a:r>
              <a:rPr lang="en-US" sz="4000" b="1">
                <a:solidFill>
                  <a:srgbClr val="0000FF"/>
                </a:solidFill>
              </a:rPr>
              <a:t>, </a:t>
            </a:r>
            <a:r>
              <a:rPr lang="en-US" sz="4000" b="1" smtClean="0">
                <a:solidFill>
                  <a:srgbClr val="0000FF"/>
                </a:solidFill>
              </a:rPr>
              <a:t>gồm </a:t>
            </a:r>
            <a:r>
              <a:rPr lang="en-US" sz="4000" b="1">
                <a:solidFill>
                  <a:srgbClr val="0000FF"/>
                </a:solidFill>
              </a:rPr>
              <a:t>26 chữ cái.</a:t>
            </a:r>
          </a:p>
        </p:txBody>
      </p:sp>
      <p:sp>
        <p:nvSpPr>
          <p:cNvPr id="76806" name="Text Box 6"/>
          <p:cNvSpPr txBox="1">
            <a:spLocks noChangeArrowheads="1"/>
          </p:cNvSpPr>
          <p:nvPr/>
        </p:nvSpPr>
        <p:spPr bwMode="auto">
          <a:xfrm>
            <a:off x="152400" y="2682723"/>
            <a:ext cx="8839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4000" b="1">
                <a:solidFill>
                  <a:srgbClr val="0000FF"/>
                </a:solidFill>
              </a:rPr>
              <a:t>Sáng tạo ra </a:t>
            </a:r>
            <a:r>
              <a:rPr lang="en-US" sz="4000" b="1">
                <a:solidFill>
                  <a:srgbClr val="FF0000"/>
                </a:solidFill>
              </a:rPr>
              <a:t>hệ thống chữ số La Mã</a:t>
            </a:r>
            <a:r>
              <a:rPr lang="en-US" sz="4000" b="1">
                <a:solidFill>
                  <a:srgbClr val="0000FF"/>
                </a:solidFill>
              </a:rPr>
              <a:t> =&gt; Là cống hiến lớn</a:t>
            </a:r>
          </a:p>
          <a:p>
            <a:pPr eaLnBrk="1" hangingPunct="1">
              <a:spcBef>
                <a:spcPct val="50000"/>
              </a:spcBef>
            </a:pPr>
            <a:r>
              <a:rPr lang="en-US" sz="4000" b="1">
                <a:solidFill>
                  <a:srgbClr val="0000FF"/>
                </a:solidFill>
              </a:rPr>
              <a:t> lao với văn minh nhân loại</a:t>
            </a:r>
          </a:p>
        </p:txBody>
      </p:sp>
      <p:sp>
        <p:nvSpPr>
          <p:cNvPr id="76808" name="Text Box 8"/>
          <p:cNvSpPr txBox="1">
            <a:spLocks noChangeArrowheads="1"/>
          </p:cNvSpPr>
          <p:nvPr/>
        </p:nvSpPr>
        <p:spPr bwMode="auto">
          <a:xfrm>
            <a:off x="-1752600" y="152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solidFill>
                  <a:srgbClr val="FF0000"/>
                </a:solidFill>
                <a:latin typeface="VNI-Times" pitchFamily="2" charset="0"/>
              </a:rPr>
              <a:t>		</a:t>
            </a:r>
            <a:endParaRPr lang="en-US" sz="2400" b="1">
              <a:solidFill>
                <a:srgbClr val="FF0000"/>
              </a:solidFill>
            </a:endParaRPr>
          </a:p>
        </p:txBody>
      </p:sp>
    </p:spTree>
    <p:extLst>
      <p:ext uri="{BB962C8B-B14F-4D97-AF65-F5344CB8AC3E}">
        <p14:creationId xmlns:p14="http://schemas.microsoft.com/office/powerpoint/2010/main" val="1042994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Effect transition="in" filter="slide(fromBottom)">
                                      <p:cBhvr>
                                        <p:cTn id="7" dur="500"/>
                                        <p:tgtEl>
                                          <p:spTgt spid="76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6806"/>
                                        </p:tgtEl>
                                        <p:attrNameLst>
                                          <p:attrName>style.visibility</p:attrName>
                                        </p:attrNameLst>
                                      </p:cBhvr>
                                      <p:to>
                                        <p:strVal val="visible"/>
                                      </p:to>
                                    </p:set>
                                    <p:animEffect transition="in" filter="slide(fromBottom)">
                                      <p:cBhvr>
                                        <p:cTn id="12" dur="500"/>
                                        <p:tgtEl>
                                          <p:spTgt spid="768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76808"/>
                                        </p:tgtEl>
                                        <p:attrNameLst>
                                          <p:attrName>style.visibility</p:attrName>
                                        </p:attrNameLst>
                                      </p:cBhvr>
                                      <p:to>
                                        <p:strVal val="visible"/>
                                      </p:to>
                                    </p:set>
                                    <p:anim from="(-#ppt_w/2)" to="(#ppt_x)" calcmode="lin" valueType="num">
                                      <p:cBhvr>
                                        <p:cTn id="17" dur="600" fill="hold">
                                          <p:stCondLst>
                                            <p:cond delay="0"/>
                                          </p:stCondLst>
                                        </p:cTn>
                                        <p:tgtEl>
                                          <p:spTgt spid="76808"/>
                                        </p:tgtEl>
                                        <p:attrNameLst>
                                          <p:attrName>ppt_x</p:attrName>
                                        </p:attrNameLst>
                                      </p:cBhvr>
                                    </p:anim>
                                    <p:anim from="0" to="-1.0" calcmode="lin" valueType="num">
                                      <p:cBhvr>
                                        <p:cTn id="18" dur="200" decel="50000" autoRev="1" fill="hold">
                                          <p:stCondLst>
                                            <p:cond delay="600"/>
                                          </p:stCondLst>
                                        </p:cTn>
                                        <p:tgtEl>
                                          <p:spTgt spid="76808"/>
                                        </p:tgtEl>
                                        <p:attrNameLst>
                                          <p:attrName>xshear</p:attrName>
                                        </p:attrNameLst>
                                      </p:cBhvr>
                                    </p:anim>
                                    <p:animScale>
                                      <p:cBhvr>
                                        <p:cTn id="19" dur="200" decel="100000" autoRev="1" fill="hold">
                                          <p:stCondLst>
                                            <p:cond delay="600"/>
                                          </p:stCondLst>
                                        </p:cTn>
                                        <p:tgtEl>
                                          <p:spTgt spid="76808"/>
                                        </p:tgtEl>
                                      </p:cBhvr>
                                      <p:from x="100000" y="100000"/>
                                      <p:to x="80000" y="100000"/>
                                    </p:animScale>
                                    <p:anim by="(#ppt_h/3+#ppt_w*0.1)" calcmode="lin" valueType="num">
                                      <p:cBhvr additive="sum">
                                        <p:cTn id="20" dur="200" decel="100000" autoRev="1" fill="hold">
                                          <p:stCondLst>
                                            <p:cond delay="600"/>
                                          </p:stCondLst>
                                        </p:cTn>
                                        <p:tgtEl>
                                          <p:spTgt spid="7680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P spid="76806" grpId="0"/>
      <p:bldP spid="7680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4" name="Text Box 4"/>
          <p:cNvSpPr txBox="1">
            <a:spLocks noChangeArrowheads="1"/>
          </p:cNvSpPr>
          <p:nvPr/>
        </p:nvSpPr>
        <p:spPr bwMode="auto">
          <a:xfrm>
            <a:off x="2362200" y="6359525"/>
            <a:ext cx="454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a:solidFill>
                  <a:srgbClr val="0000FF"/>
                </a:solidFill>
              </a:rPr>
              <a:t>Đấu trường COLOSSEUM</a:t>
            </a:r>
          </a:p>
        </p:txBody>
      </p:sp>
    </p:spTree>
    <p:extLst>
      <p:ext uri="{BB962C8B-B14F-4D97-AF65-F5344CB8AC3E}">
        <p14:creationId xmlns:p14="http://schemas.microsoft.com/office/powerpoint/2010/main" val="295303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nodePh="1">
                                  <p:stCondLst>
                                    <p:cond delay="0"/>
                                  </p:stCondLst>
                                  <p:endCondLst>
                                    <p:cond evt="begin" delay="0">
                                      <p:tn val="5"/>
                                    </p:cond>
                                  </p:endCondLst>
                                  <p:childTnLst>
                                    <p:set>
                                      <p:cBhvr>
                                        <p:cTn id="6" dur="1" fill="hold">
                                          <p:stCondLst>
                                            <p:cond delay="0"/>
                                          </p:stCondLst>
                                        </p:cTn>
                                        <p:tgtEl>
                                          <p:spTgt spid="107523"/>
                                        </p:tgtEl>
                                        <p:attrNameLst>
                                          <p:attrName>style.visibility</p:attrName>
                                        </p:attrNameLst>
                                      </p:cBhvr>
                                      <p:to>
                                        <p:strVal val="visible"/>
                                      </p:to>
                                    </p:set>
                                    <p:anim calcmode="lin" valueType="num">
                                      <p:cBhvr>
                                        <p:cTn id="7" dur="500" fill="hold"/>
                                        <p:tgtEl>
                                          <p:spTgt spid="107523"/>
                                        </p:tgtEl>
                                        <p:attrNameLst>
                                          <p:attrName>ppt_w</p:attrName>
                                        </p:attrNameLst>
                                      </p:cBhvr>
                                      <p:tavLst>
                                        <p:tav tm="0">
                                          <p:val>
                                            <p:fltVal val="0"/>
                                          </p:val>
                                        </p:tav>
                                        <p:tav tm="100000">
                                          <p:val>
                                            <p:strVal val="#ppt_w"/>
                                          </p:val>
                                        </p:tav>
                                      </p:tavLst>
                                    </p:anim>
                                    <p:anim calcmode="lin" valueType="num">
                                      <p:cBhvr>
                                        <p:cTn id="8" dur="500" fill="hold"/>
                                        <p:tgtEl>
                                          <p:spTgt spid="10752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07524"/>
                                        </p:tgtEl>
                                        <p:attrNameLst>
                                          <p:attrName>style.visibility</p:attrName>
                                        </p:attrNameLst>
                                      </p:cBhvr>
                                      <p:to>
                                        <p:strVal val="visible"/>
                                      </p:to>
                                    </p:set>
                                    <p:anim calcmode="lin" valueType="num">
                                      <p:cBhvr>
                                        <p:cTn id="11" dur="500" fill="hold"/>
                                        <p:tgtEl>
                                          <p:spTgt spid="107524"/>
                                        </p:tgtEl>
                                        <p:attrNameLst>
                                          <p:attrName>ppt_w</p:attrName>
                                        </p:attrNameLst>
                                      </p:cBhvr>
                                      <p:tavLst>
                                        <p:tav tm="0">
                                          <p:val>
                                            <p:fltVal val="0"/>
                                          </p:val>
                                        </p:tav>
                                        <p:tav tm="100000">
                                          <p:val>
                                            <p:strVal val="#ppt_w"/>
                                          </p:val>
                                        </p:tav>
                                      </p:tavLst>
                                    </p:anim>
                                    <p:anim calcmode="lin" valueType="num">
                                      <p:cBhvr>
                                        <p:cTn id="12" dur="500" fill="hold"/>
                                        <p:tgtEl>
                                          <p:spTgt spid="1075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p:bldP spid="1075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descr="colosseum-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Rectangle 5"/>
          <p:cNvSpPr>
            <a:spLocks noChangeArrowheads="1"/>
          </p:cNvSpPr>
          <p:nvPr/>
        </p:nvSpPr>
        <p:spPr bwMode="auto">
          <a:xfrm>
            <a:off x="2895600" y="6400800"/>
            <a:ext cx="753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tabLst>
                <a:tab pos="-800100" algn="l"/>
              </a:tabLst>
            </a:pPr>
            <a:r>
              <a:rPr lang="en-US" sz="2400" b="1">
                <a:solidFill>
                  <a:srgbClr val="0000FF"/>
                </a:solidFill>
              </a:rPr>
              <a:t>Bên trong đấu trường</a:t>
            </a:r>
          </a:p>
        </p:txBody>
      </p:sp>
    </p:spTree>
    <p:extLst>
      <p:ext uri="{BB962C8B-B14F-4D97-AF65-F5344CB8AC3E}">
        <p14:creationId xmlns:p14="http://schemas.microsoft.com/office/powerpoint/2010/main" val="2652633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5716"/>
                                        </p:tgtEl>
                                        <p:attrNameLst>
                                          <p:attrName>style.visibility</p:attrName>
                                        </p:attrNameLst>
                                      </p:cBhvr>
                                      <p:to>
                                        <p:strVal val="visible"/>
                                      </p:to>
                                    </p:set>
                                    <p:anim calcmode="lin" valueType="num">
                                      <p:cBhvr>
                                        <p:cTn id="7" dur="500" fill="hold"/>
                                        <p:tgtEl>
                                          <p:spTgt spid="115716"/>
                                        </p:tgtEl>
                                        <p:attrNameLst>
                                          <p:attrName>ppt_w</p:attrName>
                                        </p:attrNameLst>
                                      </p:cBhvr>
                                      <p:tavLst>
                                        <p:tav tm="0">
                                          <p:val>
                                            <p:fltVal val="0"/>
                                          </p:val>
                                        </p:tav>
                                        <p:tav tm="100000">
                                          <p:val>
                                            <p:strVal val="#ppt_w"/>
                                          </p:val>
                                        </p:tav>
                                      </p:tavLst>
                                    </p:anim>
                                    <p:anim calcmode="lin" valueType="num">
                                      <p:cBhvr>
                                        <p:cTn id="8" dur="500" fill="hold"/>
                                        <p:tgtEl>
                                          <p:spTgt spid="115716"/>
                                        </p:tgtEl>
                                        <p:attrNameLst>
                                          <p:attrName>ppt_h</p:attrName>
                                        </p:attrNameLst>
                                      </p:cBhvr>
                                      <p:tavLst>
                                        <p:tav tm="0">
                                          <p:val>
                                            <p:fltVal val="0"/>
                                          </p:val>
                                        </p:tav>
                                        <p:tav tm="100000">
                                          <p:val>
                                            <p:strVal val="#ppt_h"/>
                                          </p:val>
                                        </p:tav>
                                      </p:tavLst>
                                    </p:anim>
                                    <p:animEffect transition="in" filter="fade">
                                      <p:cBhvr>
                                        <p:cTn id="9" dur="500"/>
                                        <p:tgtEl>
                                          <p:spTgt spid="11571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15717"/>
                                        </p:tgtEl>
                                        <p:attrNameLst>
                                          <p:attrName>style.visibility</p:attrName>
                                        </p:attrNameLst>
                                      </p:cBhvr>
                                      <p:to>
                                        <p:strVal val="visible"/>
                                      </p:to>
                                    </p:set>
                                    <p:anim calcmode="lin" valueType="num">
                                      <p:cBhvr>
                                        <p:cTn id="12" dur="500" fill="hold"/>
                                        <p:tgtEl>
                                          <p:spTgt spid="115717"/>
                                        </p:tgtEl>
                                        <p:attrNameLst>
                                          <p:attrName>ppt_w</p:attrName>
                                        </p:attrNameLst>
                                      </p:cBhvr>
                                      <p:tavLst>
                                        <p:tav tm="0">
                                          <p:val>
                                            <p:fltVal val="0"/>
                                          </p:val>
                                        </p:tav>
                                        <p:tav tm="100000">
                                          <p:val>
                                            <p:strVal val="#ppt_w"/>
                                          </p:val>
                                        </p:tav>
                                      </p:tavLst>
                                    </p:anim>
                                    <p:anim calcmode="lin" valueType="num">
                                      <p:cBhvr>
                                        <p:cTn id="13" dur="500" fill="hold"/>
                                        <p:tgtEl>
                                          <p:spTgt spid="115717"/>
                                        </p:tgtEl>
                                        <p:attrNameLst>
                                          <p:attrName>ppt_h</p:attrName>
                                        </p:attrNameLst>
                                      </p:cBhvr>
                                      <p:tavLst>
                                        <p:tav tm="0">
                                          <p:val>
                                            <p:fltVal val="0"/>
                                          </p:val>
                                        </p:tav>
                                        <p:tav tm="100000">
                                          <p:val>
                                            <p:strVal val="#ppt_h"/>
                                          </p:val>
                                        </p:tav>
                                      </p:tavLst>
                                    </p:anim>
                                    <p:animEffect transition="in" filter="fade">
                                      <p:cBhvr>
                                        <p:cTn id="14" dur="5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3879" y="220264"/>
            <a:ext cx="8553161" cy="6180536"/>
          </a:xfrm>
        </p:spPr>
      </p:pic>
    </p:spTree>
    <p:extLst>
      <p:ext uri="{BB962C8B-B14F-4D97-AF65-F5344CB8AC3E}">
        <p14:creationId xmlns:p14="http://schemas.microsoft.com/office/powerpoint/2010/main" val="4055551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3" descr="khai_hoan_mon_l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Text Box 4"/>
          <p:cNvSpPr txBox="1">
            <a:spLocks noChangeArrowheads="1"/>
          </p:cNvSpPr>
          <p:nvPr/>
        </p:nvSpPr>
        <p:spPr bwMode="auto">
          <a:xfrm>
            <a:off x="2814638" y="5662613"/>
            <a:ext cx="39703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a:solidFill>
                  <a:srgbClr val="6600FF"/>
                </a:solidFill>
              </a:rPr>
              <a:t>Khải hoàn môn La mã</a:t>
            </a:r>
            <a:r>
              <a:rPr lang="en-US" sz="2800" b="1">
                <a:solidFill>
                  <a:srgbClr val="6600FF"/>
                </a:solidFill>
                <a:latin typeface="VNI-Times" pitchFamily="2" charset="0"/>
              </a:rPr>
              <a:t> </a:t>
            </a:r>
          </a:p>
        </p:txBody>
      </p:sp>
      <p:pic>
        <p:nvPicPr>
          <p:cNvPr id="108549" name="Picture 5" descr="khai hoan m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0"/>
            <a:ext cx="4876800" cy="5715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08550" name="Rectangle 6"/>
          <p:cNvSpPr>
            <a:spLocks noChangeArrowheads="1"/>
          </p:cNvSpPr>
          <p:nvPr/>
        </p:nvSpPr>
        <p:spPr bwMode="auto">
          <a:xfrm>
            <a:off x="381000" y="61722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b="1" i="1">
                <a:solidFill>
                  <a:srgbClr val="0000FF"/>
                </a:solidFill>
              </a:rPr>
              <a:t>	</a:t>
            </a:r>
            <a:r>
              <a:rPr lang="vi-VN" b="1" i="1">
                <a:solidFill>
                  <a:srgbClr val="0000FF"/>
                </a:solidFill>
              </a:rPr>
              <a:t>Được </a:t>
            </a:r>
            <a:r>
              <a:rPr lang="en-US" b="1" i="1">
                <a:solidFill>
                  <a:srgbClr val="0000FF"/>
                </a:solidFill>
              </a:rPr>
              <a:t> xây dựng  </a:t>
            </a:r>
            <a:r>
              <a:rPr lang="vi-VN" b="1" i="1">
                <a:solidFill>
                  <a:srgbClr val="0000FF"/>
                </a:solidFill>
              </a:rPr>
              <a:t>làm biểu tượng vinh quang cho công lao đặc biệt xuất sắc của một tướng tài (ở đây là của hoàng đế Xê-da). </a:t>
            </a:r>
            <a:endParaRPr lang="en-US">
              <a:solidFill>
                <a:srgbClr val="0000FF"/>
              </a:solidFill>
            </a:endParaRPr>
          </a:p>
        </p:txBody>
      </p:sp>
      <p:sp>
        <p:nvSpPr>
          <p:cNvPr id="51206" name="AutoShape 9">
            <a:hlinkClick r:id="" action="ppaction://noaction" highlightClick="1"/>
          </p:cNvPr>
          <p:cNvSpPr>
            <a:spLocks noChangeArrowheads="1"/>
          </p:cNvSpPr>
          <p:nvPr/>
        </p:nvSpPr>
        <p:spPr bwMode="auto">
          <a:xfrm>
            <a:off x="8763000" y="6400800"/>
            <a:ext cx="228600" cy="2286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98151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8547"/>
                                        </p:tgtEl>
                                        <p:attrNameLst>
                                          <p:attrName>style.visibility</p:attrName>
                                        </p:attrNameLst>
                                      </p:cBhvr>
                                      <p:to>
                                        <p:strVal val="visible"/>
                                      </p:to>
                                    </p:set>
                                    <p:anim calcmode="lin" valueType="num">
                                      <p:cBhvr>
                                        <p:cTn id="7" dur="500" fill="hold"/>
                                        <p:tgtEl>
                                          <p:spTgt spid="108547"/>
                                        </p:tgtEl>
                                        <p:attrNameLst>
                                          <p:attrName>ppt_w</p:attrName>
                                        </p:attrNameLst>
                                      </p:cBhvr>
                                      <p:tavLst>
                                        <p:tav tm="0">
                                          <p:val>
                                            <p:fltVal val="0"/>
                                          </p:val>
                                        </p:tav>
                                        <p:tav tm="100000">
                                          <p:val>
                                            <p:strVal val="#ppt_w"/>
                                          </p:val>
                                        </p:tav>
                                      </p:tavLst>
                                    </p:anim>
                                    <p:anim calcmode="lin" valueType="num">
                                      <p:cBhvr>
                                        <p:cTn id="8" dur="500" fill="hold"/>
                                        <p:tgtEl>
                                          <p:spTgt spid="10854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8549"/>
                                        </p:tgtEl>
                                        <p:attrNameLst>
                                          <p:attrName>style.visibility</p:attrName>
                                        </p:attrNameLst>
                                      </p:cBhvr>
                                      <p:to>
                                        <p:strVal val="visible"/>
                                      </p:to>
                                    </p:set>
                                    <p:anim calcmode="lin" valueType="num">
                                      <p:cBhvr>
                                        <p:cTn id="11" dur="500" fill="hold"/>
                                        <p:tgtEl>
                                          <p:spTgt spid="108549"/>
                                        </p:tgtEl>
                                        <p:attrNameLst>
                                          <p:attrName>ppt_w</p:attrName>
                                        </p:attrNameLst>
                                      </p:cBhvr>
                                      <p:tavLst>
                                        <p:tav tm="0">
                                          <p:val>
                                            <p:fltVal val="0"/>
                                          </p:val>
                                        </p:tav>
                                        <p:tav tm="100000">
                                          <p:val>
                                            <p:strVal val="#ppt_w"/>
                                          </p:val>
                                        </p:tav>
                                      </p:tavLst>
                                    </p:anim>
                                    <p:anim calcmode="lin" valueType="num">
                                      <p:cBhvr>
                                        <p:cTn id="12" dur="500" fill="hold"/>
                                        <p:tgtEl>
                                          <p:spTgt spid="108549"/>
                                        </p:tgtEl>
                                        <p:attrNameLst>
                                          <p:attrName>ppt_h</p:attrName>
                                        </p:attrNameLst>
                                      </p:cBhvr>
                                      <p:tavLst>
                                        <p:tav tm="0">
                                          <p:val>
                                            <p:fltVal val="0"/>
                                          </p:val>
                                        </p:tav>
                                        <p:tav tm="100000">
                                          <p:val>
                                            <p:strVal val="#ppt_h"/>
                                          </p:val>
                                        </p:tav>
                                      </p:tavLst>
                                    </p:anim>
                                  </p:childTnLst>
                                </p:cTn>
                              </p:par>
                            </p:childTnLst>
                          </p:cTn>
                        </p:par>
                        <p:par>
                          <p:cTn id="13" fill="hold" nodeType="afterGroup">
                            <p:stCondLst>
                              <p:cond delay="5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108548"/>
                                        </p:tgtEl>
                                        <p:attrNameLst>
                                          <p:attrName>style.visibility</p:attrName>
                                        </p:attrNameLst>
                                      </p:cBhvr>
                                      <p:to>
                                        <p:strVal val="visible"/>
                                      </p:to>
                                    </p:set>
                                    <p:anim calcmode="discrete" valueType="clr">
                                      <p:cBhvr override="childStyle">
                                        <p:cTn id="16" dur="80"/>
                                        <p:tgtEl>
                                          <p:spTgt spid="108548"/>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08548"/>
                                        </p:tgtEl>
                                        <p:attrNameLst>
                                          <p:attrName>fillcolor</p:attrName>
                                        </p:attrNameLst>
                                      </p:cBhvr>
                                      <p:tavLst>
                                        <p:tav tm="0">
                                          <p:val>
                                            <p:clrVal>
                                              <a:schemeClr val="accent2"/>
                                            </p:clrVal>
                                          </p:val>
                                        </p:tav>
                                        <p:tav tm="50000">
                                          <p:val>
                                            <p:clrVal>
                                              <a:schemeClr val="hlink"/>
                                            </p:clrVal>
                                          </p:val>
                                        </p:tav>
                                      </p:tavLst>
                                    </p:anim>
                                    <p:set>
                                      <p:cBhvr>
                                        <p:cTn id="18" dur="80"/>
                                        <p:tgtEl>
                                          <p:spTgt spid="108548"/>
                                        </p:tgtEl>
                                        <p:attrNameLst>
                                          <p:attrName>fill.type</p:attrName>
                                        </p:attrNameLst>
                                      </p:cBhvr>
                                      <p:to>
                                        <p:strVal val="solid"/>
                                      </p:to>
                                    </p:set>
                                  </p:childTnLst>
                                </p:cTn>
                              </p:par>
                            </p:childTnLst>
                          </p:cTn>
                        </p:par>
                        <p:par>
                          <p:cTn id="19" fill="hold" nodeType="afterGroup">
                            <p:stCondLst>
                              <p:cond delay="114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108550"/>
                                        </p:tgtEl>
                                        <p:attrNameLst>
                                          <p:attrName>style.visibility</p:attrName>
                                        </p:attrNameLst>
                                      </p:cBhvr>
                                      <p:to>
                                        <p:strVal val="visible"/>
                                      </p:to>
                                    </p:set>
                                    <p:anim calcmode="discrete" valueType="clr">
                                      <p:cBhvr override="childStyle">
                                        <p:cTn id="22" dur="80"/>
                                        <p:tgtEl>
                                          <p:spTgt spid="108550"/>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08550"/>
                                        </p:tgtEl>
                                        <p:attrNameLst>
                                          <p:attrName>fillcolor</p:attrName>
                                        </p:attrNameLst>
                                      </p:cBhvr>
                                      <p:tavLst>
                                        <p:tav tm="0">
                                          <p:val>
                                            <p:clrVal>
                                              <a:schemeClr val="accent2"/>
                                            </p:clrVal>
                                          </p:val>
                                        </p:tav>
                                        <p:tav tm="50000">
                                          <p:val>
                                            <p:clrVal>
                                              <a:schemeClr val="hlink"/>
                                            </p:clrVal>
                                          </p:val>
                                        </p:tav>
                                      </p:tavLst>
                                    </p:anim>
                                    <p:set>
                                      <p:cBhvr>
                                        <p:cTn id="24" dur="80"/>
                                        <p:tgtEl>
                                          <p:spTgt spid="1085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p:bldP spid="1085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854"/>
          <p:cNvPicPr/>
          <p:nvPr/>
        </p:nvPicPr>
        <p:blipFill>
          <a:blip r:embed="rId2"/>
          <a:stretch/>
        </p:blipFill>
        <p:spPr>
          <a:xfrm>
            <a:off x="149902" y="104932"/>
            <a:ext cx="8724275" cy="5891134"/>
          </a:xfrm>
          <a:prstGeom prst="rect">
            <a:avLst/>
          </a:prstGeom>
        </p:spPr>
      </p:pic>
      <p:sp>
        <p:nvSpPr>
          <p:cNvPr id="3" name="Shape 856"/>
          <p:cNvSpPr txBox="1"/>
          <p:nvPr/>
        </p:nvSpPr>
        <p:spPr>
          <a:xfrm>
            <a:off x="1079292" y="6123686"/>
            <a:ext cx="7600013" cy="606898"/>
          </a:xfrm>
          <a:prstGeom prst="rect">
            <a:avLst/>
          </a:prstGeom>
          <a:noFill/>
        </p:spPr>
        <p:txBody>
          <a:bodyPr lIns="0" tIns="0" rIns="0" bIns="0"/>
          <a:lstStyle/>
          <a:p>
            <a:pPr algn="ctr">
              <a:lnSpc>
                <a:spcPct val="122000"/>
              </a:lnSpc>
              <a:spcAft>
                <a:spcPts val="0"/>
              </a:spcAft>
            </a:pPr>
            <a:r>
              <a:rPr lang="vi-VN" sz="2400">
                <a:solidFill>
                  <a:srgbClr val="000000"/>
                </a:solidFill>
                <a:effectLst/>
                <a:latin typeface="Arial"/>
                <a:ea typeface="Arial"/>
              </a:rPr>
              <a:t>Quảng trường Rô-ma, biểu tượng của La Mã cổ </a:t>
            </a:r>
            <a:r>
              <a:rPr lang="vi-VN" sz="2400" smtClean="0">
                <a:solidFill>
                  <a:srgbClr val="000000"/>
                </a:solidFill>
                <a:effectLst/>
                <a:latin typeface="Arial"/>
                <a:ea typeface="Arial"/>
              </a:rPr>
              <a:t>đại</a:t>
            </a:r>
            <a:endParaRPr lang="en-US" sz="2400">
              <a:effectLst/>
              <a:latin typeface="Arial"/>
              <a:ea typeface="Arial"/>
            </a:endParaRPr>
          </a:p>
        </p:txBody>
      </p:sp>
    </p:spTree>
    <p:extLst>
      <p:ext uri="{BB962C8B-B14F-4D97-AF65-F5344CB8AC3E}">
        <p14:creationId xmlns:p14="http://schemas.microsoft.com/office/powerpoint/2010/main" val="1763328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94013B5-49C0-4E6B-A9B1-36F828B87D5B}"/>
              </a:ext>
            </a:extLst>
          </p:cNvPr>
          <p:cNvSpPr txBox="1"/>
          <p:nvPr/>
        </p:nvSpPr>
        <p:spPr>
          <a:xfrm>
            <a:off x="0" y="-79413"/>
            <a:ext cx="9144000" cy="1483567"/>
          </a:xfrm>
          <a:prstGeom prst="rect">
            <a:avLst/>
          </a:prstGeom>
          <a:solidFill>
            <a:srgbClr val="FFC000"/>
          </a:solidFill>
        </p:spPr>
        <p:txBody>
          <a:bodyPr wrap="square" rtlCol="0">
            <a:spAutoFit/>
          </a:bodyPr>
          <a:lstStyle/>
          <a:p>
            <a:endParaRPr lang="vi-VN" dirty="0"/>
          </a:p>
        </p:txBody>
      </p:sp>
      <p:sp>
        <p:nvSpPr>
          <p:cNvPr id="6" name="Flowchart: Connector 5">
            <a:extLst>
              <a:ext uri="{FF2B5EF4-FFF2-40B4-BE49-F238E27FC236}">
                <a16:creationId xmlns:a16="http://schemas.microsoft.com/office/drawing/2014/main" xmlns="" id="{FE31FB84-A93C-4429-85C8-E32B86290FCC}"/>
              </a:ext>
            </a:extLst>
          </p:cNvPr>
          <p:cNvSpPr/>
          <p:nvPr/>
        </p:nvSpPr>
        <p:spPr>
          <a:xfrm>
            <a:off x="304801" y="83972"/>
            <a:ext cx="2951588" cy="1324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Nội</a:t>
            </a: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dung</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ACF67CAF-918F-40F4-8FEA-41509CE555E1}"/>
              </a:ext>
            </a:extLst>
          </p:cNvPr>
          <p:cNvSpPr txBox="1"/>
          <p:nvPr/>
        </p:nvSpPr>
        <p:spPr>
          <a:xfrm>
            <a:off x="3433669" y="401220"/>
            <a:ext cx="5103845" cy="646331"/>
          </a:xfrm>
          <a:prstGeom prst="rect">
            <a:avLst/>
          </a:prstGeom>
          <a:no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MÃ </a:t>
            </a: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CỔ ĐẠI</a:t>
            </a:r>
            <a:endParaRPr lang="vi-VN"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A706B071-28AC-4A6C-826A-6AD5D4EF5117}"/>
              </a:ext>
            </a:extLst>
          </p:cNvPr>
          <p:cNvSpPr txBox="1"/>
          <p:nvPr/>
        </p:nvSpPr>
        <p:spPr>
          <a:xfrm>
            <a:off x="0" y="1442722"/>
            <a:ext cx="8929396" cy="461665"/>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III. NHỮNG THÀNH TỰU VĂN HÓA TIÊU BIỂU</a:t>
            </a:r>
            <a:endParaRPr lang="vi-VN" sz="2400" b="1" dirty="0">
              <a:solidFill>
                <a:srgbClr val="C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DE9F8220-03D8-44B6-BB38-D7CB49332AE2}"/>
              </a:ext>
            </a:extLst>
          </p:cNvPr>
          <p:cNvSpPr txBox="1"/>
          <p:nvPr/>
        </p:nvSpPr>
        <p:spPr>
          <a:xfrm>
            <a:off x="121298" y="1904387"/>
            <a:ext cx="9022702"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lĩnh</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xmlns="" id="{F4362560-0993-448D-8EA1-A0CFE568161A}"/>
              </a:ext>
            </a:extLst>
          </p:cNvPr>
          <p:cNvGraphicFramePr>
            <a:graphicFrameLocks noGrp="1"/>
          </p:cNvGraphicFramePr>
          <p:nvPr>
            <p:extLst>
              <p:ext uri="{D42A27DB-BD31-4B8C-83A1-F6EECF244321}">
                <p14:modId xmlns:p14="http://schemas.microsoft.com/office/powerpoint/2010/main" val="3093363956"/>
              </p:ext>
            </p:extLst>
          </p:nvPr>
        </p:nvGraphicFramePr>
        <p:xfrm>
          <a:off x="0" y="2489162"/>
          <a:ext cx="9022702" cy="3899494"/>
        </p:xfrm>
        <a:graphic>
          <a:graphicData uri="http://schemas.openxmlformats.org/drawingml/2006/table">
            <a:tbl>
              <a:tblPr firstRow="1" bandRow="1">
                <a:tableStyleId>{5C22544A-7EE6-4342-B048-85BDC9FD1C3A}</a:tableStyleId>
              </a:tblPr>
              <a:tblGrid>
                <a:gridCol w="2726833">
                  <a:extLst>
                    <a:ext uri="{9D8B030D-6E8A-4147-A177-3AD203B41FA5}">
                      <a16:colId xmlns:a16="http://schemas.microsoft.com/office/drawing/2014/main" xmlns="" val="2987593127"/>
                    </a:ext>
                  </a:extLst>
                </a:gridCol>
                <a:gridCol w="6295869">
                  <a:extLst>
                    <a:ext uri="{9D8B030D-6E8A-4147-A177-3AD203B41FA5}">
                      <a16:colId xmlns:a16="http://schemas.microsoft.com/office/drawing/2014/main" xmlns="" val="1863130932"/>
                    </a:ext>
                  </a:extLst>
                </a:gridCol>
              </a:tblGrid>
              <a:tr h="496110">
                <a:tc>
                  <a:txBody>
                    <a:bodyPr/>
                    <a:lstStyle/>
                    <a:p>
                      <a:r>
                        <a:rPr lang="en-US" sz="2400" dirty="0" err="1">
                          <a:latin typeface="Times New Roman" panose="02020603050405020304" pitchFamily="18" charset="0"/>
                          <a:cs typeface="Times New Roman" panose="02020603050405020304" pitchFamily="18" charset="0"/>
                        </a:rPr>
                        <a:t>Lĩnh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endParaRPr lang="vi-VN" sz="2400"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endParaRPr lang="vi-VN"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20680218"/>
                  </a:ext>
                </a:extLst>
              </a:tr>
              <a:tr h="515566">
                <a:tc>
                  <a:txBody>
                    <a:bodyPr/>
                    <a:lstStyle/>
                    <a:p>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endParaRPr lang="vi-VN" sz="3200" dirty="0">
                        <a:latin typeface="Times New Roman" panose="02020603050405020304" pitchFamily="18" charset="0"/>
                        <a:cs typeface="Times New Roman" panose="02020603050405020304" pitchFamily="18" charset="0"/>
                      </a:endParaRPr>
                    </a:p>
                  </a:txBody>
                  <a:tcPr/>
                </a:tc>
                <a:tc>
                  <a:txBody>
                    <a:bodyPr/>
                    <a:lstStyle/>
                    <a:p>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cái</a:t>
                      </a:r>
                      <a:r>
                        <a:rPr lang="en-US" sz="3200" baseline="0" dirty="0" smtClean="0">
                          <a:latin typeface="Times New Roman" panose="02020603050405020304" pitchFamily="18" charset="0"/>
                          <a:cs typeface="Times New Roman" panose="02020603050405020304" pitchFamily="18" charset="0"/>
                        </a:rPr>
                        <a:t> La </a:t>
                      </a:r>
                      <a:r>
                        <a:rPr lang="en-US" sz="3200" baseline="0" dirty="0" err="1" smtClean="0">
                          <a:latin typeface="Times New Roman" panose="02020603050405020304" pitchFamily="18" charset="0"/>
                          <a:cs typeface="Times New Roman" panose="02020603050405020304" pitchFamily="18" charset="0"/>
                        </a:rPr>
                        <a:t>tinh</a:t>
                      </a:r>
                      <a:endParaRPr lang="vi-VN"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609918579"/>
                  </a:ext>
                </a:extLst>
              </a:tr>
              <a:tr h="457200">
                <a:tc>
                  <a:txBody>
                    <a:bodyPr/>
                    <a:lstStyle/>
                    <a:p>
                      <a:r>
                        <a:rPr lang="en-US" sz="3200" dirty="0" err="1" smtClean="0">
                          <a:latin typeface="Times New Roman" panose="02020603050405020304" pitchFamily="18" charset="0"/>
                          <a:cs typeface="Times New Roman" panose="02020603050405020304" pitchFamily="18" charset="0"/>
                        </a:rPr>
                        <a:t>Chữ</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số</a:t>
                      </a:r>
                      <a:endParaRPr lang="vi-VN"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Chữ</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số</a:t>
                      </a:r>
                      <a:r>
                        <a:rPr lang="en-US" sz="3200" baseline="0" dirty="0" smtClean="0">
                          <a:latin typeface="Times New Roman" panose="02020603050405020304" pitchFamily="18" charset="0"/>
                          <a:cs typeface="Times New Roman" panose="02020603050405020304" pitchFamily="18" charset="0"/>
                        </a:rPr>
                        <a:t> La </a:t>
                      </a:r>
                      <a:r>
                        <a:rPr lang="en-US" sz="3200" baseline="0" dirty="0" err="1" smtClean="0">
                          <a:latin typeface="Times New Roman" panose="02020603050405020304" pitchFamily="18" charset="0"/>
                          <a:cs typeface="Times New Roman" panose="02020603050405020304" pitchFamily="18" charset="0"/>
                        </a:rPr>
                        <a:t>Mã</a:t>
                      </a:r>
                      <a:endParaRPr lang="vi-VN"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903825971"/>
                  </a:ext>
                </a:extLst>
              </a:tr>
              <a:tr h="690664">
                <a:tc>
                  <a:txBody>
                    <a:bodyPr/>
                    <a:lstStyle/>
                    <a:p>
                      <a:r>
                        <a:rPr lang="en-US" sz="3200" dirty="0" err="1" smtClean="0">
                          <a:latin typeface="Times New Roman" panose="02020603050405020304" pitchFamily="18" charset="0"/>
                          <a:cs typeface="Times New Roman" panose="02020603050405020304" pitchFamily="18" charset="0"/>
                        </a:rPr>
                        <a:t>Luật</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pháp</a:t>
                      </a:r>
                      <a:endParaRPr lang="vi-VN" sz="3200" dirty="0">
                        <a:latin typeface="Times New Roman" panose="02020603050405020304" pitchFamily="18" charset="0"/>
                        <a:cs typeface="Times New Roman" panose="02020603050405020304" pitchFamily="18"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3200" dirty="0" err="1" smtClean="0">
                          <a:latin typeface="Times New Roman" panose="02020603050405020304" pitchFamily="18" charset="0"/>
                          <a:cs typeface="Times New Roman" panose="02020603050405020304" pitchFamily="18" charset="0"/>
                        </a:rPr>
                        <a:t>Luật</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pháp</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tiến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bộ</a:t>
                      </a:r>
                      <a:endParaRPr lang="vi-VN"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44118341"/>
                  </a:ext>
                </a:extLst>
              </a:tr>
              <a:tr h="1546844">
                <a:tc>
                  <a:txBody>
                    <a:bodyPr/>
                    <a:lstStyle/>
                    <a:p>
                      <a:r>
                        <a:rPr lang="en-US" sz="3200" dirty="0" err="1" smtClean="0">
                          <a:latin typeface="Times New Roman" panose="02020603050405020304" pitchFamily="18" charset="0"/>
                          <a:cs typeface="Times New Roman" panose="02020603050405020304" pitchFamily="18" charset="0"/>
                        </a:rPr>
                        <a:t>Kiến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trúc</a:t>
                      </a:r>
                      <a:r>
                        <a:rPr lang="en-US" sz="3200" dirty="0" smtClean="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txBody>
                  <a:tcPr/>
                </a:tc>
                <a:tc>
                  <a:txBody>
                    <a:bodyPr/>
                    <a:lstStyle/>
                    <a:p>
                      <a:r>
                        <a:rPr lang="en-US" sz="3200" kern="1200" dirty="0" err="1" smtClean="0">
                          <a:solidFill>
                            <a:schemeClr val="dk1"/>
                          </a:solidFill>
                          <a:effectLst/>
                          <a:latin typeface="Times New Roman" pitchFamily="18" charset="0"/>
                          <a:ea typeface="+mn-ea"/>
                          <a:cs typeface="Times New Roman" pitchFamily="18" charset="0"/>
                        </a:rPr>
                        <a:t>Xây</a:t>
                      </a:r>
                      <a:r>
                        <a:rPr lang="en-US" sz="3200" kern="1200" dirty="0" smtClean="0">
                          <a:solidFill>
                            <a:schemeClr val="dk1"/>
                          </a:solidFill>
                          <a:effectLst/>
                          <a:latin typeface="Times New Roman" pitchFamily="18" charset="0"/>
                          <a:ea typeface="+mn-ea"/>
                          <a:cs typeface="Times New Roman" pitchFamily="18" charset="0"/>
                        </a:rPr>
                        <a:t> </a:t>
                      </a:r>
                      <a:r>
                        <a:rPr lang="en-US" sz="3200" kern="1200" dirty="0" err="1" smtClean="0">
                          <a:solidFill>
                            <a:schemeClr val="dk1"/>
                          </a:solidFill>
                          <a:effectLst/>
                          <a:latin typeface="Times New Roman" pitchFamily="18" charset="0"/>
                          <a:ea typeface="+mn-ea"/>
                          <a:cs typeface="Times New Roman" pitchFamily="18" charset="0"/>
                        </a:rPr>
                        <a:t>dựng</a:t>
                      </a:r>
                      <a:r>
                        <a:rPr lang="en-US" sz="3200" kern="1200" dirty="0" smtClean="0">
                          <a:solidFill>
                            <a:schemeClr val="dk1"/>
                          </a:solidFill>
                          <a:effectLst/>
                          <a:latin typeface="Times New Roman" pitchFamily="18" charset="0"/>
                          <a:ea typeface="+mn-ea"/>
                          <a:cs typeface="Times New Roman" pitchFamily="18" charset="0"/>
                        </a:rPr>
                        <a:t> </a:t>
                      </a:r>
                      <a:r>
                        <a:rPr lang="en-US" sz="3200" kern="1200" dirty="0" err="1" smtClean="0">
                          <a:solidFill>
                            <a:schemeClr val="dk1"/>
                          </a:solidFill>
                          <a:effectLst/>
                          <a:latin typeface="Times New Roman" pitchFamily="18" charset="0"/>
                          <a:ea typeface="+mn-ea"/>
                          <a:cs typeface="Times New Roman" pitchFamily="18" charset="0"/>
                        </a:rPr>
                        <a:t>được</a:t>
                      </a:r>
                      <a:r>
                        <a:rPr lang="en-US" sz="3200" kern="1200" dirty="0" smtClean="0">
                          <a:solidFill>
                            <a:schemeClr val="dk1"/>
                          </a:solidFill>
                          <a:effectLst/>
                          <a:latin typeface="Times New Roman" pitchFamily="18" charset="0"/>
                          <a:ea typeface="+mn-ea"/>
                          <a:cs typeface="Times New Roman" pitchFamily="18" charset="0"/>
                        </a:rPr>
                        <a:t> </a:t>
                      </a:r>
                      <a:r>
                        <a:rPr lang="en-US" sz="3200" kern="1200" dirty="0" err="1" smtClean="0">
                          <a:solidFill>
                            <a:schemeClr val="dk1"/>
                          </a:solidFill>
                          <a:effectLst/>
                          <a:latin typeface="Times New Roman" pitchFamily="18" charset="0"/>
                          <a:ea typeface="+mn-ea"/>
                          <a:cs typeface="Times New Roman" pitchFamily="18" charset="0"/>
                        </a:rPr>
                        <a:t>những</a:t>
                      </a:r>
                      <a:r>
                        <a:rPr lang="en-US" sz="3200" kern="1200" dirty="0" smtClean="0">
                          <a:solidFill>
                            <a:schemeClr val="dk1"/>
                          </a:solidFill>
                          <a:effectLst/>
                          <a:latin typeface="Times New Roman" pitchFamily="18" charset="0"/>
                          <a:ea typeface="+mn-ea"/>
                          <a:cs typeface="Times New Roman" pitchFamily="18" charset="0"/>
                        </a:rPr>
                        <a:t> </a:t>
                      </a:r>
                      <a:r>
                        <a:rPr lang="en-US" sz="3200" kern="1200" dirty="0" err="1" smtClean="0">
                          <a:solidFill>
                            <a:schemeClr val="dk1"/>
                          </a:solidFill>
                          <a:effectLst/>
                          <a:latin typeface="Times New Roman" pitchFamily="18" charset="0"/>
                          <a:ea typeface="+mn-ea"/>
                          <a:cs typeface="Times New Roman" pitchFamily="18" charset="0"/>
                        </a:rPr>
                        <a:t>công</a:t>
                      </a:r>
                      <a:r>
                        <a:rPr lang="en-US" sz="3200" kern="1200" dirty="0" smtClean="0">
                          <a:solidFill>
                            <a:schemeClr val="dk1"/>
                          </a:solidFill>
                          <a:effectLst/>
                          <a:latin typeface="Times New Roman" pitchFamily="18" charset="0"/>
                          <a:ea typeface="+mn-ea"/>
                          <a:cs typeface="Times New Roman" pitchFamily="18" charset="0"/>
                        </a:rPr>
                        <a:t> </a:t>
                      </a:r>
                      <a:r>
                        <a:rPr lang="en-US" sz="3200" kern="1200" dirty="0" err="1" smtClean="0">
                          <a:solidFill>
                            <a:schemeClr val="dk1"/>
                          </a:solidFill>
                          <a:effectLst/>
                          <a:latin typeface="Times New Roman" pitchFamily="18" charset="0"/>
                          <a:ea typeface="+mn-ea"/>
                          <a:cs typeface="Times New Roman" pitchFamily="18" charset="0"/>
                        </a:rPr>
                        <a:t>trình</a:t>
                      </a:r>
                      <a:r>
                        <a:rPr lang="en-US" sz="3200" kern="1200" dirty="0" smtClean="0">
                          <a:solidFill>
                            <a:schemeClr val="dk1"/>
                          </a:solidFill>
                          <a:effectLst/>
                          <a:latin typeface="Times New Roman" pitchFamily="18" charset="0"/>
                          <a:ea typeface="+mn-ea"/>
                          <a:cs typeface="Times New Roman" pitchFamily="18" charset="0"/>
                        </a:rPr>
                        <a:t> </a:t>
                      </a:r>
                      <a:r>
                        <a:rPr lang="en-US" sz="3200" kern="1200" dirty="0" err="1" smtClean="0">
                          <a:solidFill>
                            <a:schemeClr val="dk1"/>
                          </a:solidFill>
                          <a:effectLst/>
                          <a:latin typeface="Times New Roman" pitchFamily="18" charset="0"/>
                          <a:ea typeface="+mn-ea"/>
                          <a:cs typeface="Times New Roman" pitchFamily="18" charset="0"/>
                        </a:rPr>
                        <a:t>kiến</a:t>
                      </a:r>
                      <a:r>
                        <a:rPr lang="en-US" sz="3200" kern="1200" dirty="0" smtClean="0">
                          <a:solidFill>
                            <a:schemeClr val="dk1"/>
                          </a:solidFill>
                          <a:effectLst/>
                          <a:latin typeface="Times New Roman" pitchFamily="18" charset="0"/>
                          <a:ea typeface="+mn-ea"/>
                          <a:cs typeface="Times New Roman" pitchFamily="18" charset="0"/>
                        </a:rPr>
                        <a:t> </a:t>
                      </a:r>
                      <a:r>
                        <a:rPr lang="en-US" sz="3200" kern="1200" dirty="0" err="1" smtClean="0">
                          <a:solidFill>
                            <a:schemeClr val="dk1"/>
                          </a:solidFill>
                          <a:effectLst/>
                          <a:latin typeface="Times New Roman" pitchFamily="18" charset="0"/>
                          <a:ea typeface="+mn-ea"/>
                          <a:cs typeface="Times New Roman" pitchFamily="18" charset="0"/>
                        </a:rPr>
                        <a:t>trúc</a:t>
                      </a:r>
                      <a:r>
                        <a:rPr lang="en-US" sz="3200" kern="1200" dirty="0" smtClean="0">
                          <a:solidFill>
                            <a:schemeClr val="dk1"/>
                          </a:solidFill>
                          <a:effectLst/>
                          <a:latin typeface="Times New Roman" pitchFamily="18" charset="0"/>
                          <a:ea typeface="+mn-ea"/>
                          <a:cs typeface="Times New Roman" pitchFamily="18" charset="0"/>
                        </a:rPr>
                        <a:t> </a:t>
                      </a:r>
                      <a:r>
                        <a:rPr lang="en-US" sz="3200" kern="1200" dirty="0" err="1" smtClean="0">
                          <a:solidFill>
                            <a:schemeClr val="dk1"/>
                          </a:solidFill>
                          <a:effectLst/>
                          <a:latin typeface="Times New Roman" pitchFamily="18" charset="0"/>
                          <a:ea typeface="+mn-ea"/>
                          <a:cs typeface="Times New Roman" pitchFamily="18" charset="0"/>
                        </a:rPr>
                        <a:t>đồ</a:t>
                      </a:r>
                      <a:r>
                        <a:rPr lang="en-US" sz="3200" kern="1200" dirty="0" smtClean="0">
                          <a:solidFill>
                            <a:schemeClr val="dk1"/>
                          </a:solidFill>
                          <a:effectLst/>
                          <a:latin typeface="Times New Roman" pitchFamily="18" charset="0"/>
                          <a:ea typeface="+mn-ea"/>
                          <a:cs typeface="Times New Roman" pitchFamily="18" charset="0"/>
                        </a:rPr>
                        <a:t> </a:t>
                      </a:r>
                      <a:r>
                        <a:rPr lang="en-US" sz="3200" kern="1200" dirty="0" err="1" smtClean="0">
                          <a:solidFill>
                            <a:schemeClr val="dk1"/>
                          </a:solidFill>
                          <a:effectLst/>
                          <a:latin typeface="Times New Roman" pitchFamily="18" charset="0"/>
                          <a:ea typeface="+mn-ea"/>
                          <a:cs typeface="Times New Roman" pitchFamily="18" charset="0"/>
                        </a:rPr>
                        <a:t>sộ</a:t>
                      </a:r>
                      <a:r>
                        <a:rPr lang="en-US" sz="3200" kern="1200" baseline="0" dirty="0" smtClean="0">
                          <a:solidFill>
                            <a:schemeClr val="dk1"/>
                          </a:solidFill>
                          <a:effectLst/>
                          <a:latin typeface="Times New Roman" pitchFamily="18" charset="0"/>
                          <a:ea typeface="+mn-ea"/>
                          <a:cs typeface="Times New Roman" pitchFamily="18" charset="0"/>
                        </a:rPr>
                        <a:t> </a:t>
                      </a:r>
                      <a:r>
                        <a:rPr lang="en-US" sz="3200" kern="1200" dirty="0" err="1" smtClean="0">
                          <a:solidFill>
                            <a:schemeClr val="dk1"/>
                          </a:solidFill>
                          <a:effectLst/>
                          <a:latin typeface="Times New Roman" pitchFamily="18" charset="0"/>
                          <a:ea typeface="+mn-ea"/>
                          <a:cs typeface="Times New Roman" pitchFamily="18" charset="0"/>
                        </a:rPr>
                        <a:t>như</a:t>
                      </a:r>
                      <a:r>
                        <a:rPr lang="en-US" sz="3200" kern="1200" dirty="0" smtClean="0">
                          <a:solidFill>
                            <a:schemeClr val="dk1"/>
                          </a:solidFill>
                          <a:effectLst/>
                          <a:latin typeface="Times New Roman" pitchFamily="18" charset="0"/>
                          <a:ea typeface="+mn-ea"/>
                          <a:cs typeface="Times New Roman" pitchFamily="18" charset="0"/>
                        </a:rPr>
                        <a:t> </a:t>
                      </a:r>
                      <a:r>
                        <a:rPr lang="en-US" sz="3200" kern="1200" dirty="0" err="1" smtClean="0">
                          <a:solidFill>
                            <a:schemeClr val="dk1"/>
                          </a:solidFill>
                          <a:effectLst/>
                          <a:latin typeface="Times New Roman" pitchFamily="18" charset="0"/>
                          <a:ea typeface="+mn-ea"/>
                          <a:cs typeface="Times New Roman" pitchFamily="18" charset="0"/>
                        </a:rPr>
                        <a:t>đấu</a:t>
                      </a:r>
                      <a:r>
                        <a:rPr lang="en-US" sz="3200" kern="1200" dirty="0" smtClean="0">
                          <a:solidFill>
                            <a:schemeClr val="dk1"/>
                          </a:solidFill>
                          <a:effectLst/>
                          <a:latin typeface="Times New Roman" pitchFamily="18" charset="0"/>
                          <a:ea typeface="+mn-ea"/>
                          <a:cs typeface="Times New Roman" pitchFamily="18" charset="0"/>
                        </a:rPr>
                        <a:t> </a:t>
                      </a:r>
                      <a:r>
                        <a:rPr lang="en-US" sz="3200" kern="1200" dirty="0" err="1" smtClean="0">
                          <a:solidFill>
                            <a:schemeClr val="dk1"/>
                          </a:solidFill>
                          <a:effectLst/>
                          <a:latin typeface="Times New Roman" pitchFamily="18" charset="0"/>
                          <a:ea typeface="+mn-ea"/>
                          <a:cs typeface="Times New Roman" pitchFamily="18" charset="0"/>
                        </a:rPr>
                        <a:t>trường</a:t>
                      </a:r>
                      <a:r>
                        <a:rPr lang="en-US" sz="3200" kern="1200" dirty="0" smtClean="0">
                          <a:solidFill>
                            <a:schemeClr val="dk1"/>
                          </a:solidFill>
                          <a:effectLst/>
                          <a:latin typeface="Times New Roman" pitchFamily="18" charset="0"/>
                          <a:ea typeface="+mn-ea"/>
                          <a:cs typeface="Times New Roman" pitchFamily="18" charset="0"/>
                        </a:rPr>
                        <a:t> </a:t>
                      </a:r>
                      <a:r>
                        <a:rPr lang="en-US" sz="3200" kern="1200" dirty="0" err="1" smtClean="0">
                          <a:solidFill>
                            <a:schemeClr val="dk1"/>
                          </a:solidFill>
                          <a:effectLst/>
                          <a:latin typeface="Times New Roman" pitchFamily="18" charset="0"/>
                          <a:ea typeface="+mn-ea"/>
                          <a:cs typeface="Times New Roman" pitchFamily="18" charset="0"/>
                        </a:rPr>
                        <a:t>Cô</a:t>
                      </a:r>
                      <a:r>
                        <a:rPr lang="en-US" sz="3200" kern="1200" dirty="0" smtClean="0">
                          <a:solidFill>
                            <a:schemeClr val="dk1"/>
                          </a:solidFill>
                          <a:effectLst/>
                          <a:latin typeface="Times New Roman" pitchFamily="18" charset="0"/>
                          <a:ea typeface="+mn-ea"/>
                          <a:cs typeface="Times New Roman" pitchFamily="18" charset="0"/>
                        </a:rPr>
                        <a:t>-li-</a:t>
                      </a:r>
                      <a:r>
                        <a:rPr lang="en-US" sz="3200" kern="1200" dirty="0" err="1" smtClean="0">
                          <a:solidFill>
                            <a:schemeClr val="dk1"/>
                          </a:solidFill>
                          <a:effectLst/>
                          <a:latin typeface="Times New Roman" pitchFamily="18" charset="0"/>
                          <a:ea typeface="+mn-ea"/>
                          <a:cs typeface="Times New Roman" pitchFamily="18" charset="0"/>
                        </a:rPr>
                        <a:t>dê</a:t>
                      </a:r>
                      <a:r>
                        <a:rPr lang="en-US" sz="3200" kern="1200" dirty="0" smtClean="0">
                          <a:solidFill>
                            <a:schemeClr val="dk1"/>
                          </a:solidFill>
                          <a:effectLst/>
                          <a:latin typeface="Times New Roman" pitchFamily="18" charset="0"/>
                          <a:ea typeface="+mn-ea"/>
                          <a:cs typeface="Times New Roman" pitchFamily="18" charset="0"/>
                        </a:rPr>
                        <a:t> (</a:t>
                      </a:r>
                      <a:r>
                        <a:rPr lang="en-US" sz="3200" kern="1200" dirty="0" err="1" smtClean="0">
                          <a:solidFill>
                            <a:schemeClr val="dk1"/>
                          </a:solidFill>
                          <a:effectLst/>
                          <a:latin typeface="Times New Roman" pitchFamily="18" charset="0"/>
                          <a:ea typeface="+mn-ea"/>
                          <a:cs typeface="Times New Roman" pitchFamily="18" charset="0"/>
                        </a:rPr>
                        <a:t>Coloseum</a:t>
                      </a:r>
                      <a:r>
                        <a:rPr lang="en-US" sz="3200" kern="1200" dirty="0" smtClean="0">
                          <a:solidFill>
                            <a:schemeClr val="dk1"/>
                          </a:solidFill>
                          <a:effectLst/>
                          <a:latin typeface="Times New Roman" pitchFamily="18" charset="0"/>
                          <a:ea typeface="+mn-ea"/>
                          <a:cs typeface="Times New Roman" pitchFamily="18" charset="0"/>
                        </a:rPr>
                        <a:t>) </a:t>
                      </a:r>
                      <a:endParaRPr lang="vi-VN"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219833569"/>
                  </a:ext>
                </a:extLst>
              </a:tr>
            </a:tbl>
          </a:graphicData>
        </a:graphic>
      </p:graphicFrame>
      <p:pic>
        <p:nvPicPr>
          <p:cNvPr id="11" name="Picture 25" descr="Book_signe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34925" y="1136626"/>
            <a:ext cx="112712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94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60" y="59960"/>
            <a:ext cx="9166434" cy="6056026"/>
          </a:xfrm>
        </p:spPr>
      </p:pic>
    </p:spTree>
    <p:extLst>
      <p:ext uri="{BB962C8B-B14F-4D97-AF65-F5344CB8AC3E}">
        <p14:creationId xmlns:p14="http://schemas.microsoft.com/office/powerpoint/2010/main" val="15797458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29156"/>
          </a:xfrm>
        </p:spPr>
        <p:txBody>
          <a:bodyPr>
            <a:normAutofit/>
          </a:bodyPr>
          <a:lstStyle/>
          <a:p>
            <a:pPr algn="ctr"/>
            <a:r>
              <a:rPr lang="en-US" sz="3600" b="1" dirty="0" err="1" smtClean="0">
                <a:solidFill>
                  <a:srgbClr val="FF0000"/>
                </a:solidFill>
                <a:latin typeface="Times New Roman" pitchFamily="18" charset="0"/>
                <a:cs typeface="Times New Roman" pitchFamily="18" charset="0"/>
              </a:rPr>
              <a:t>Luyện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tập</a:t>
            </a:r>
            <a:r>
              <a:rPr lang="en-US" sz="3600" b="1" dirty="0" smtClean="0">
                <a:solidFill>
                  <a:srgbClr val="FF0000"/>
                </a:solidFill>
                <a:latin typeface="Times New Roman" pitchFamily="18" charset="0"/>
                <a:cs typeface="Times New Roman" pitchFamily="18" charset="0"/>
              </a:rPr>
              <a:t> - </a:t>
            </a:r>
            <a:r>
              <a:rPr lang="en-US" sz="3600" b="1" dirty="0" err="1" smtClean="0">
                <a:solidFill>
                  <a:srgbClr val="FF0000"/>
                </a:solidFill>
                <a:latin typeface="Times New Roman" pitchFamily="18" charset="0"/>
                <a:cs typeface="Times New Roman" pitchFamily="18" charset="0"/>
              </a:rPr>
              <a:t>Vận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dụng</a:t>
            </a:r>
            <a:endParaRPr lang="en-US" sz="36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99803" y="1106096"/>
            <a:ext cx="8499423" cy="5489575"/>
          </a:xfrm>
        </p:spPr>
        <p:txBody>
          <a:bodyPr>
            <a:normAutofit lnSpcReduction="10000"/>
          </a:bodyPr>
          <a:lstStyle/>
          <a:p>
            <a:pPr algn="just"/>
            <a:r>
              <a:rPr lang="en-US" sz="4400" dirty="0">
                <a:latin typeface="Times New Roman" pitchFamily="18" charset="0"/>
                <a:cs typeface="Times New Roman" pitchFamily="18" charset="0"/>
              </a:rPr>
              <a:t>1. </a:t>
            </a:r>
            <a:r>
              <a:rPr lang="en-US" sz="4400" dirty="0" err="1">
                <a:latin typeface="Times New Roman" pitchFamily="18" charset="0"/>
                <a:cs typeface="Times New Roman" pitchFamily="18" charset="0"/>
              </a:rPr>
              <a:t>Em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hãy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chỉ</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ra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điểm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giống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nhau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về</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điều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kiện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tự</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nhiên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của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Lạp</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và</a:t>
            </a:r>
            <a:r>
              <a:rPr lang="en-US" sz="4400" dirty="0">
                <a:latin typeface="Times New Roman" pitchFamily="18" charset="0"/>
                <a:cs typeface="Times New Roman" pitchFamily="18" charset="0"/>
              </a:rPr>
              <a:t> La </a:t>
            </a:r>
            <a:r>
              <a:rPr lang="en-US" sz="4400" dirty="0" err="1">
                <a:latin typeface="Times New Roman" pitchFamily="18" charset="0"/>
                <a:cs typeface="Times New Roman" pitchFamily="18" charset="0"/>
              </a:rPr>
              <a:t>Mã</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cổ</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đại</a:t>
            </a:r>
            <a:r>
              <a:rPr lang="en-US" sz="4400" dirty="0" smtClean="0">
                <a:latin typeface="Times New Roman" pitchFamily="18" charset="0"/>
                <a:cs typeface="Times New Roman" pitchFamily="18" charset="0"/>
              </a:rPr>
              <a:t>.</a:t>
            </a:r>
          </a:p>
          <a:p>
            <a:pPr algn="just"/>
            <a:r>
              <a:rPr lang="en-US" sz="4400" dirty="0">
                <a:latin typeface="Times New Roman" pitchFamily="18" charset="0"/>
                <a:cs typeface="Times New Roman" pitchFamily="18" charset="0"/>
              </a:rPr>
              <a:t> 2. </a:t>
            </a:r>
            <a:r>
              <a:rPr lang="en-US" sz="4400" dirty="0" err="1">
                <a:latin typeface="Times New Roman" pitchFamily="18" charset="0"/>
                <a:cs typeface="Times New Roman" pitchFamily="18" charset="0"/>
              </a:rPr>
              <a:t>Vì</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sao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nói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nước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đế</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chế</a:t>
            </a:r>
            <a:r>
              <a:rPr lang="en-US" sz="4400" dirty="0">
                <a:latin typeface="Times New Roman" pitchFamily="18" charset="0"/>
                <a:cs typeface="Times New Roman" pitchFamily="18" charset="0"/>
              </a:rPr>
              <a:t> La </a:t>
            </a:r>
            <a:r>
              <a:rPr lang="en-US" sz="4400" dirty="0" err="1">
                <a:latin typeface="Times New Roman" pitchFamily="18" charset="0"/>
                <a:cs typeface="Times New Roman" pitchFamily="18" charset="0"/>
              </a:rPr>
              <a:t>Mã</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thực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chất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nền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quân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chủ</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khoác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áo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cộng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hoà</a:t>
            </a:r>
            <a:r>
              <a:rPr lang="en-US" sz="4400" dirty="0" smtClean="0">
                <a:latin typeface="Times New Roman" pitchFamily="18" charset="0"/>
                <a:cs typeface="Times New Roman" pitchFamily="18" charset="0"/>
              </a:rPr>
              <a:t>?</a:t>
            </a:r>
          </a:p>
          <a:p>
            <a:pPr algn="just"/>
            <a:r>
              <a:rPr lang="en-US" sz="4400" dirty="0" smtClean="0">
                <a:latin typeface="Times New Roman" pitchFamily="18" charset="0"/>
                <a:cs typeface="Times New Roman" pitchFamily="18" charset="0"/>
              </a:rPr>
              <a:t>3. Theo </a:t>
            </a:r>
            <a:r>
              <a:rPr lang="en-US" sz="4400" dirty="0" err="1">
                <a:latin typeface="Times New Roman" pitchFamily="18" charset="0"/>
                <a:cs typeface="Times New Roman" pitchFamily="18" charset="0"/>
              </a:rPr>
              <a:t>em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những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thành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tựu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văn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hóa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nào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của</a:t>
            </a:r>
            <a:r>
              <a:rPr lang="en-US" sz="4400" dirty="0">
                <a:latin typeface="Times New Roman" pitchFamily="18" charset="0"/>
                <a:cs typeface="Times New Roman" pitchFamily="18" charset="0"/>
              </a:rPr>
              <a:t> La </a:t>
            </a:r>
            <a:r>
              <a:rPr lang="en-US" sz="4400" dirty="0" err="1">
                <a:latin typeface="Times New Roman" pitchFamily="18" charset="0"/>
                <a:cs typeface="Times New Roman" pitchFamily="18" charset="0"/>
              </a:rPr>
              <a:t>Mã</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cổ</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đại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vẫn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được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ứng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dụng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trong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thời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kì</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hiện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đại</a:t>
            </a:r>
            <a:r>
              <a:rPr lang="en-US" sz="4400" dirty="0">
                <a:latin typeface="Times New Roman" pitchFamily="18" charset="0"/>
                <a:cs typeface="Times New Roman" pitchFamily="18" charset="0"/>
              </a:rPr>
              <a:t>?</a:t>
            </a:r>
          </a:p>
        </p:txBody>
      </p:sp>
    </p:spTree>
    <p:extLst>
      <p:ext uri="{BB962C8B-B14F-4D97-AF65-F5344CB8AC3E}">
        <p14:creationId xmlns:p14="http://schemas.microsoft.com/office/powerpoint/2010/main" val="910828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81F406E-D3C0-435D-A4CA-16453A81376F}"/>
              </a:ext>
            </a:extLst>
          </p:cNvPr>
          <p:cNvSpPr txBox="1"/>
          <p:nvPr/>
        </p:nvSpPr>
        <p:spPr>
          <a:xfrm>
            <a:off x="0" y="0"/>
            <a:ext cx="9144000" cy="1483567"/>
          </a:xfrm>
          <a:prstGeom prst="rect">
            <a:avLst/>
          </a:prstGeom>
          <a:solidFill>
            <a:srgbClr val="FFC000"/>
          </a:solidFill>
        </p:spPr>
        <p:txBody>
          <a:bodyPr wrap="square" rtlCol="0">
            <a:spAutoFit/>
          </a:bodyPr>
          <a:lstStyle/>
          <a:p>
            <a:endParaRPr lang="vi-VN" dirty="0"/>
          </a:p>
        </p:txBody>
      </p:sp>
      <p:sp>
        <p:nvSpPr>
          <p:cNvPr id="8" name="Flowchart: Connector 7">
            <a:extLst>
              <a:ext uri="{FF2B5EF4-FFF2-40B4-BE49-F238E27FC236}">
                <a16:creationId xmlns:a16="http://schemas.microsoft.com/office/drawing/2014/main" xmlns="" id="{85D06E70-F687-431C-AC0A-D61733F0FEAF}"/>
              </a:ext>
            </a:extLst>
          </p:cNvPr>
          <p:cNvSpPr/>
          <p:nvPr/>
        </p:nvSpPr>
        <p:spPr>
          <a:xfrm>
            <a:off x="1545771" y="83972"/>
            <a:ext cx="1710617" cy="1324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Nội</a:t>
            </a: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dung</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E4C969C-4892-450F-B656-11A5AC7366A2}"/>
              </a:ext>
            </a:extLst>
          </p:cNvPr>
          <p:cNvSpPr txBox="1"/>
          <p:nvPr/>
        </p:nvSpPr>
        <p:spPr>
          <a:xfrm>
            <a:off x="3433669" y="401220"/>
            <a:ext cx="5103845" cy="646331"/>
          </a:xfrm>
          <a:prstGeom prst="rect">
            <a:avLst/>
          </a:prstGeom>
          <a:no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MÃ </a:t>
            </a: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CỔ ĐẠI</a:t>
            </a:r>
            <a:endParaRPr lang="vi-VN"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C1501A58-A098-44B5-8483-48027E3FAFA0}"/>
              </a:ext>
            </a:extLst>
          </p:cNvPr>
          <p:cNvSpPr txBox="1"/>
          <p:nvPr/>
        </p:nvSpPr>
        <p:spPr>
          <a:xfrm>
            <a:off x="0" y="1530222"/>
            <a:ext cx="7576457" cy="461665"/>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I. ĐIỀU KIỆN TỰ </a:t>
            </a:r>
            <a:r>
              <a:rPr lang="en-US" sz="2400" b="1" dirty="0" smtClean="0">
                <a:solidFill>
                  <a:srgbClr val="C00000"/>
                </a:solidFill>
                <a:latin typeface="Times New Roman" panose="02020603050405020304" pitchFamily="18" charset="0"/>
                <a:cs typeface="Times New Roman" panose="02020603050405020304" pitchFamily="18" charset="0"/>
              </a:rPr>
              <a:t>NHIÊN (HS </a:t>
            </a:r>
            <a:r>
              <a:rPr lang="en-US" sz="2400" b="1" dirty="0" err="1" smtClean="0">
                <a:solidFill>
                  <a:srgbClr val="C00000"/>
                </a:solidFill>
                <a:latin typeface="Times New Roman" panose="02020603050405020304" pitchFamily="18" charset="0"/>
                <a:cs typeface="Times New Roman" panose="02020603050405020304" pitchFamily="18" charset="0"/>
              </a:rPr>
              <a:t>tự</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học</a:t>
            </a:r>
            <a:r>
              <a:rPr lang="en-US" sz="2400" b="1" dirty="0" smtClean="0">
                <a:solidFill>
                  <a:srgbClr val="C00000"/>
                </a:solidFill>
                <a:latin typeface="Times New Roman" panose="02020603050405020304" pitchFamily="18" charset="0"/>
                <a:cs typeface="Times New Roman" panose="02020603050405020304" pitchFamily="18" charset="0"/>
              </a:rPr>
              <a:t>)</a:t>
            </a:r>
            <a:endParaRPr lang="vi-VN" sz="2400" b="1" dirty="0">
              <a:solidFill>
                <a:srgbClr val="C0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11" y="1991887"/>
            <a:ext cx="7297169" cy="4772691"/>
          </a:xfrm>
          <a:prstGeom prst="rect">
            <a:avLst/>
          </a:prstGeom>
        </p:spPr>
      </p:pic>
      <p:sp>
        <p:nvSpPr>
          <p:cNvPr id="3" name="TextBox 2"/>
          <p:cNvSpPr txBox="1"/>
          <p:nvPr/>
        </p:nvSpPr>
        <p:spPr>
          <a:xfrm>
            <a:off x="7899818" y="5426414"/>
            <a:ext cx="1116011" cy="1015663"/>
          </a:xfrm>
          <a:prstGeom prst="rect">
            <a:avLst/>
          </a:prstGeom>
          <a:noFill/>
        </p:spPr>
        <p:txBody>
          <a:bodyPr wrap="none" rtlCol="0">
            <a:spAutoFit/>
          </a:bodyPr>
          <a:lstStyle/>
          <a:p>
            <a:r>
              <a:rPr lang="en-US" sz="2000" smtClean="0">
                <a:latin typeface="Times New Roman" pitchFamily="18" charset="0"/>
                <a:cs typeface="Times New Roman" pitchFamily="18" charset="0"/>
              </a:rPr>
              <a:t>Lược đồ </a:t>
            </a:r>
          </a:p>
          <a:p>
            <a:r>
              <a:rPr lang="en-US" sz="2000" smtClean="0">
                <a:latin typeface="Times New Roman" pitchFamily="18" charset="0"/>
                <a:cs typeface="Times New Roman" pitchFamily="18" charset="0"/>
              </a:rPr>
              <a:t>La Mã </a:t>
            </a:r>
          </a:p>
          <a:p>
            <a:r>
              <a:rPr lang="en-US" sz="2000" smtClean="0">
                <a:latin typeface="Times New Roman" pitchFamily="18" charset="0"/>
                <a:cs typeface="Times New Roman" pitchFamily="18" charset="0"/>
              </a:rPr>
              <a:t>cổ đại</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3030548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FF0000"/>
                </a:solidFill>
                <a:latin typeface="Times New Roman" pitchFamily="18" charset="0"/>
                <a:cs typeface="Times New Roman" pitchFamily="18" charset="0"/>
              </a:rPr>
              <a:t>1. </a:t>
            </a:r>
            <a:r>
              <a:rPr lang="en-US" sz="3600" dirty="0" err="1">
                <a:solidFill>
                  <a:srgbClr val="FF0000"/>
                </a:solidFill>
                <a:latin typeface="Times New Roman" pitchFamily="18" charset="0"/>
                <a:cs typeface="Times New Roman" pitchFamily="18" charset="0"/>
              </a:rPr>
              <a:t>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hãy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chỉ</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ra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điểm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giống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nhau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về</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điều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kiện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tự</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nhiên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Lạp</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và</a:t>
            </a:r>
            <a:r>
              <a:rPr lang="en-US" sz="3600" dirty="0">
                <a:solidFill>
                  <a:srgbClr val="FF0000"/>
                </a:solidFill>
                <a:latin typeface="Times New Roman" pitchFamily="18" charset="0"/>
                <a:cs typeface="Times New Roman" pitchFamily="18" charset="0"/>
              </a:rPr>
              <a:t> La </a:t>
            </a:r>
            <a:r>
              <a:rPr lang="en-US" sz="3600" dirty="0" err="1">
                <a:solidFill>
                  <a:srgbClr val="FF0000"/>
                </a:solidFill>
                <a:latin typeface="Times New Roman" pitchFamily="18" charset="0"/>
                <a:cs typeface="Times New Roman" pitchFamily="18" charset="0"/>
              </a:rPr>
              <a:t>Mã</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cổ</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đại</a:t>
            </a:r>
            <a:r>
              <a:rPr lang="en-US" sz="3600" dirty="0">
                <a:solidFill>
                  <a:srgbClr val="FF0000"/>
                </a:solidFill>
                <a:latin typeface="Times New Roman" pitchFamily="18" charset="0"/>
                <a:cs typeface="Times New Roman" pitchFamily="18" charset="0"/>
              </a:rPr>
              <a:t>.</a:t>
            </a:r>
            <a:br>
              <a:rPr lang="en-US" sz="3600" dirty="0">
                <a:solidFill>
                  <a:srgbClr val="FF0000"/>
                </a:solidFill>
                <a:latin typeface="Times New Roman" pitchFamily="18" charset="0"/>
                <a:cs typeface="Times New Roman" pitchFamily="18" charset="0"/>
              </a:rPr>
            </a:br>
            <a:endParaRPr lang="en-US" dirty="0">
              <a:solidFill>
                <a:srgbClr val="FF0000"/>
              </a:solidFill>
            </a:endParaRPr>
          </a:p>
        </p:txBody>
      </p:sp>
      <p:sp>
        <p:nvSpPr>
          <p:cNvPr id="3" name="Content Placeholder 2"/>
          <p:cNvSpPr>
            <a:spLocks noGrp="1"/>
          </p:cNvSpPr>
          <p:nvPr>
            <p:ph idx="1"/>
          </p:nvPr>
        </p:nvSpPr>
        <p:spPr/>
        <p:txBody>
          <a:bodyPr/>
          <a:lstStyle/>
          <a:p>
            <a:pPr marL="0" indent="0">
              <a:buNone/>
            </a:pPr>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64089068"/>
              </p:ext>
            </p:extLst>
          </p:nvPr>
        </p:nvGraphicFramePr>
        <p:xfrm>
          <a:off x="737507" y="2191587"/>
          <a:ext cx="7886700" cy="3620848"/>
        </p:xfrm>
        <a:graphic>
          <a:graphicData uri="http://schemas.openxmlformats.org/drawingml/2006/table">
            <a:tbl>
              <a:tblPr firstRow="1" firstCol="1" bandRow="1">
                <a:tableStyleId>{5C22544A-7EE6-4342-B048-85BDC9FD1C3A}</a:tableStyleId>
              </a:tblPr>
              <a:tblGrid>
                <a:gridCol w="2060122"/>
                <a:gridCol w="3197678"/>
                <a:gridCol w="2628900"/>
              </a:tblGrid>
              <a:tr h="269454">
                <a:tc>
                  <a:txBody>
                    <a:bodyPr/>
                    <a:lstStyle/>
                    <a:p>
                      <a:pPr algn="ctr">
                        <a:lnSpc>
                          <a:spcPct val="115000"/>
                        </a:lnSpc>
                        <a:spcAft>
                          <a:spcPts val="0"/>
                        </a:spcAft>
                      </a:pPr>
                      <a:r>
                        <a:rPr lang="en-US" sz="1800" dirty="0" err="1">
                          <a:effectLst/>
                          <a:latin typeface="Times New Roman" pitchFamily="18" charset="0"/>
                          <a:cs typeface="Times New Roman" pitchFamily="18" charset="0"/>
                        </a:rPr>
                        <a:t>Giống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nhau</a:t>
                      </a:r>
                      <a:endParaRPr lang="en-US" sz="1800" dirty="0">
                        <a:effectLst/>
                        <a:latin typeface="Times New Roman" pitchFamily="18" charset="0"/>
                        <a:ea typeface="Calibri"/>
                        <a:cs typeface="Times New Roman" pitchFamily="18" charset="0"/>
                      </a:endParaRPr>
                    </a:p>
                  </a:txBody>
                  <a:tcPr marL="37675" marR="37675" marT="37675" marB="37675"/>
                </a:tc>
                <a:tc gridSpan="2">
                  <a:txBody>
                    <a:bodyPr/>
                    <a:lstStyle/>
                    <a:p>
                      <a:pPr>
                        <a:lnSpc>
                          <a:spcPct val="115000"/>
                        </a:lnSpc>
                        <a:spcAft>
                          <a:spcPts val="0"/>
                        </a:spcAft>
                      </a:pPr>
                      <a:r>
                        <a:rPr lang="en-US" sz="1800">
                          <a:effectLst/>
                          <a:latin typeface="Times New Roman" pitchFamily="18" charset="0"/>
                          <a:cs typeface="Times New Roman" pitchFamily="18" charset="0"/>
                        </a:rPr>
                        <a:t>Có đường bờ biển dài, thuận lợi giao thương và các hoạt động hàng hải</a:t>
                      </a:r>
                      <a:endParaRPr lang="en-US" sz="1800">
                        <a:effectLst/>
                        <a:latin typeface="Times New Roman" pitchFamily="18" charset="0"/>
                        <a:ea typeface="Calibri"/>
                        <a:cs typeface="Times New Roman" pitchFamily="18" charset="0"/>
                      </a:endParaRPr>
                    </a:p>
                  </a:txBody>
                  <a:tcPr marL="37675" marR="37675" marT="37675" marB="37675"/>
                </a:tc>
                <a:tc hMerge="1">
                  <a:txBody>
                    <a:bodyPr/>
                    <a:lstStyle/>
                    <a:p>
                      <a:endParaRPr lang="en-US"/>
                    </a:p>
                  </a:txBody>
                  <a:tcPr/>
                </a:tc>
              </a:tr>
              <a:tr h="1434073">
                <a:tc>
                  <a:txBody>
                    <a:bodyPr/>
                    <a:lstStyle/>
                    <a:p>
                      <a:pPr algn="ctr">
                        <a:lnSpc>
                          <a:spcPct val="115000"/>
                        </a:lnSpc>
                        <a:spcAft>
                          <a:spcPts val="0"/>
                        </a:spcAft>
                      </a:pPr>
                      <a:r>
                        <a:rPr lang="en-US" sz="1800" dirty="0" err="1">
                          <a:effectLst/>
                          <a:latin typeface="Times New Roman" pitchFamily="18" charset="0"/>
                          <a:cs typeface="Times New Roman" pitchFamily="18" charset="0"/>
                        </a:rPr>
                        <a:t>Khác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nhau</a:t>
                      </a:r>
                      <a:endParaRPr lang="en-US" sz="1800" dirty="0">
                        <a:effectLst/>
                        <a:latin typeface="Times New Roman" pitchFamily="18" charset="0"/>
                        <a:ea typeface="Calibri"/>
                        <a:cs typeface="Times New Roman" pitchFamily="18" charset="0"/>
                      </a:endParaRPr>
                    </a:p>
                  </a:txBody>
                  <a:tcPr marL="37675" marR="37675" marT="37675" marB="37675"/>
                </a:tc>
                <a:tc>
                  <a:txBody>
                    <a:bodyPr/>
                    <a:lstStyle/>
                    <a:p>
                      <a:pPr>
                        <a:lnSpc>
                          <a:spcPct val="115000"/>
                        </a:lnSpc>
                        <a:spcAft>
                          <a:spcPts val="0"/>
                        </a:spcAft>
                      </a:pPr>
                      <a:r>
                        <a:rPr lang="en-US" sz="1800" dirty="0" err="1">
                          <a:effectLst/>
                          <a:latin typeface="Times New Roman" pitchFamily="18" charset="0"/>
                          <a:cs typeface="Times New Roman" pitchFamily="18" charset="0"/>
                        </a:rPr>
                        <a:t>Địa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hình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chủ</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yếu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đồi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núi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đất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đai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khô</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cằn</a:t>
                      </a:r>
                      <a:r>
                        <a:rPr lang="en-US" sz="1800" dirty="0">
                          <a:effectLst/>
                          <a:latin typeface="Times New Roman" pitchFamily="18" charset="0"/>
                          <a:cs typeface="Times New Roman" pitchFamily="18" charset="0"/>
                        </a:rPr>
                        <a:t>.</a:t>
                      </a:r>
                    </a:p>
                    <a:p>
                      <a:pPr>
                        <a:lnSpc>
                          <a:spcPct val="115000"/>
                        </a:lnSpc>
                        <a:spcAft>
                          <a:spcPts val="0"/>
                        </a:spcAft>
                      </a:pPr>
                      <a:r>
                        <a:rPr lang="en-US" sz="1800" dirty="0" err="1">
                          <a:effectLst/>
                          <a:latin typeface="Times New Roman" pitchFamily="18" charset="0"/>
                          <a:cs typeface="Times New Roman" pitchFamily="18" charset="0"/>
                        </a:rPr>
                        <a:t>Khí</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hậu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ấm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áp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với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nhiều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ngày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nắng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trong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năm</a:t>
                      </a:r>
                      <a:r>
                        <a:rPr lang="en-US" sz="1800" dirty="0">
                          <a:effectLst/>
                          <a:latin typeface="Times New Roman" pitchFamily="18" charset="0"/>
                          <a:cs typeface="Times New Roman" pitchFamily="18" charset="0"/>
                        </a:rPr>
                        <a:t>.</a:t>
                      </a:r>
                    </a:p>
                    <a:p>
                      <a:pPr>
                        <a:lnSpc>
                          <a:spcPct val="115000"/>
                        </a:lnSpc>
                        <a:spcAft>
                          <a:spcPts val="0"/>
                        </a:spcAft>
                      </a:pPr>
                      <a:r>
                        <a:rPr lang="en-US" sz="1800" dirty="0" err="1">
                          <a:effectLst/>
                          <a:latin typeface="Times New Roman" pitchFamily="18" charset="0"/>
                          <a:cs typeface="Times New Roman" pitchFamily="18" charset="0"/>
                        </a:rPr>
                        <a:t>Có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nhiều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khoáng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sản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như</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đồng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sắt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đặc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biệt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đá</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cẩm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thạch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nên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nghề</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luyện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kim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làm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đồ</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gốm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chế</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đá</a:t>
                      </a:r>
                      <a:r>
                        <a:rPr lang="en-US" sz="1800" dirty="0">
                          <a:effectLst/>
                          <a:latin typeface="Times New Roman" pitchFamily="18" charset="0"/>
                          <a:cs typeface="Times New Roman" pitchFamily="18" charset="0"/>
                        </a:rPr>
                        <a:t>,…</a:t>
                      </a:r>
                      <a:r>
                        <a:rPr lang="en-US" sz="1800" dirty="0" err="1">
                          <a:effectLst/>
                          <a:latin typeface="Times New Roman" pitchFamily="18" charset="0"/>
                          <a:cs typeface="Times New Roman" pitchFamily="18" charset="0"/>
                        </a:rPr>
                        <a:t>có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điều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kiện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phát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triển</a:t>
                      </a:r>
                      <a:r>
                        <a:rPr lang="en-US" sz="1800" dirty="0">
                          <a:effectLst/>
                          <a:latin typeface="Times New Roman" pitchFamily="18" charset="0"/>
                          <a:cs typeface="Times New Roman" pitchFamily="18" charset="0"/>
                        </a:rPr>
                        <a:t>.</a:t>
                      </a:r>
                      <a:endParaRPr lang="en-US" sz="1800" dirty="0">
                        <a:effectLst/>
                        <a:latin typeface="Times New Roman" pitchFamily="18" charset="0"/>
                        <a:ea typeface="Calibri"/>
                        <a:cs typeface="Times New Roman" pitchFamily="18" charset="0"/>
                      </a:endParaRPr>
                    </a:p>
                  </a:txBody>
                  <a:tcPr marL="37675" marR="37675" marT="37675" marB="37675"/>
                </a:tc>
                <a:tc>
                  <a:txBody>
                    <a:bodyPr/>
                    <a:lstStyle/>
                    <a:p>
                      <a:pPr>
                        <a:lnSpc>
                          <a:spcPct val="115000"/>
                        </a:lnSpc>
                        <a:spcAft>
                          <a:spcPts val="0"/>
                        </a:spcAft>
                      </a:pPr>
                      <a:r>
                        <a:rPr lang="en-US" sz="1800" dirty="0" err="1">
                          <a:effectLst/>
                          <a:latin typeface="Times New Roman" pitchFamily="18" charset="0"/>
                          <a:cs typeface="Times New Roman" pitchFamily="18" charset="0"/>
                        </a:rPr>
                        <a:t>Địa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hình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vùng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đồng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bằng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màu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mở</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thuận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lợi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trồng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trọt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những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đồng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cỏ</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thuận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lợi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chăn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nuôi</a:t>
                      </a:r>
                      <a:r>
                        <a:rPr lang="en-US" sz="1800" dirty="0">
                          <a:effectLst/>
                          <a:latin typeface="Times New Roman" pitchFamily="18" charset="0"/>
                          <a:cs typeface="Times New Roman" pitchFamily="18" charset="0"/>
                        </a:rPr>
                        <a:t>.</a:t>
                      </a:r>
                      <a:endParaRPr lang="en-US" sz="1800" dirty="0">
                        <a:effectLst/>
                        <a:latin typeface="Times New Roman" pitchFamily="18" charset="0"/>
                        <a:ea typeface="Calibri"/>
                        <a:cs typeface="Times New Roman" pitchFamily="18" charset="0"/>
                      </a:endParaRPr>
                    </a:p>
                  </a:txBody>
                  <a:tcPr marL="37675" marR="37675" marT="37675" marB="37675"/>
                </a:tc>
              </a:tr>
            </a:tbl>
          </a:graphicData>
        </a:graphic>
      </p:graphicFrame>
      <p:sp>
        <p:nvSpPr>
          <p:cNvPr id="5" name="Rectangle 1"/>
          <p:cNvSpPr>
            <a:spLocks noChangeArrowheads="1"/>
          </p:cNvSpPr>
          <p:nvPr/>
        </p:nvSpPr>
        <p:spPr bwMode="auto">
          <a:xfrm>
            <a:off x="628650" y="314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74556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FF0000"/>
                </a:solidFill>
                <a:latin typeface="Times New Roman" pitchFamily="18" charset="0"/>
                <a:cs typeface="Times New Roman" pitchFamily="18" charset="0"/>
              </a:rPr>
              <a:t>2. </a:t>
            </a:r>
            <a:r>
              <a:rPr lang="en-US" sz="3600" dirty="0" err="1">
                <a:solidFill>
                  <a:srgbClr val="FF0000"/>
                </a:solidFill>
                <a:latin typeface="Times New Roman" pitchFamily="18" charset="0"/>
                <a:cs typeface="Times New Roman" pitchFamily="18" charset="0"/>
              </a:rPr>
              <a:t>Vì</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sao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nói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nước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đế</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chế</a:t>
            </a:r>
            <a:r>
              <a:rPr lang="en-US" sz="3600" dirty="0">
                <a:solidFill>
                  <a:srgbClr val="FF0000"/>
                </a:solidFill>
                <a:latin typeface="Times New Roman" pitchFamily="18" charset="0"/>
                <a:cs typeface="Times New Roman" pitchFamily="18" charset="0"/>
              </a:rPr>
              <a:t> La </a:t>
            </a:r>
            <a:r>
              <a:rPr lang="en-US" sz="3600" dirty="0" err="1">
                <a:solidFill>
                  <a:srgbClr val="FF0000"/>
                </a:solidFill>
                <a:latin typeface="Times New Roman" pitchFamily="18" charset="0"/>
                <a:cs typeface="Times New Roman" pitchFamily="18" charset="0"/>
              </a:rPr>
              <a:t>Mã</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thực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chất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nền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quân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chủ</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khoác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áo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cộng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hoà</a:t>
            </a:r>
            <a:r>
              <a:rPr lang="en-US" sz="3600" dirty="0">
                <a:solidFill>
                  <a:srgbClr val="FF0000"/>
                </a:solidFill>
                <a:latin typeface="Times New Roman" pitchFamily="18" charset="0"/>
                <a:cs typeface="Times New Roman" pitchFamily="18" charset="0"/>
              </a:rPr>
              <a:t>?</a:t>
            </a:r>
            <a:br>
              <a:rPr lang="en-US" sz="3600" dirty="0">
                <a:solidFill>
                  <a:srgbClr val="FF0000"/>
                </a:solidFill>
                <a:latin typeface="Times New Roman" pitchFamily="18" charset="0"/>
                <a:cs typeface="Times New Roman" pitchFamily="18" charset="0"/>
              </a:rPr>
            </a:b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5302979"/>
              </p:ext>
            </p:extLst>
          </p:nvPr>
        </p:nvGraphicFramePr>
        <p:xfrm>
          <a:off x="487136" y="1447800"/>
          <a:ext cx="7886700" cy="4261323"/>
        </p:xfrm>
        <a:graphic>
          <a:graphicData uri="http://schemas.openxmlformats.org/drawingml/2006/table">
            <a:tbl>
              <a:tblPr firstRow="1" firstCol="1" bandRow="1">
                <a:tableStyleId>{5C22544A-7EE6-4342-B048-85BDC9FD1C3A}</a:tableStyleId>
              </a:tblPr>
              <a:tblGrid>
                <a:gridCol w="2628900"/>
                <a:gridCol w="2628900"/>
                <a:gridCol w="2628900"/>
              </a:tblGrid>
              <a:tr h="741098">
                <a:tc>
                  <a:txBody>
                    <a:bodyPr/>
                    <a:lstStyle/>
                    <a:p>
                      <a:pPr algn="ctr">
                        <a:lnSpc>
                          <a:spcPct val="115000"/>
                        </a:lnSpc>
                        <a:spcAft>
                          <a:spcPts val="0"/>
                        </a:spcAft>
                      </a:pP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vật</a:t>
                      </a:r>
                      <a:endParaRPr lang="en-US" sz="1800" dirty="0">
                        <a:effectLst/>
                        <a:latin typeface="Times New Roman" pitchFamily="18" charset="0"/>
                        <a:ea typeface="Calibri"/>
                        <a:cs typeface="Times New Roman" pitchFamily="18" charset="0"/>
                      </a:endParaRPr>
                    </a:p>
                  </a:txBody>
                  <a:tcPr marL="37675" marR="37675" marT="37675" marB="37675"/>
                </a:tc>
                <a:tc>
                  <a:txBody>
                    <a:bodyPr/>
                    <a:lstStyle/>
                    <a:p>
                      <a:pPr algn="ctr">
                        <a:lnSpc>
                          <a:spcPct val="115000"/>
                        </a:lnSpc>
                        <a:spcAft>
                          <a:spcPts val="0"/>
                        </a:spcAft>
                      </a:pPr>
                      <a:r>
                        <a:rPr lang="en-US" sz="1800" dirty="0" err="1">
                          <a:effectLst/>
                          <a:latin typeface="Times New Roman" pitchFamily="18" charset="0"/>
                          <a:cs typeface="Times New Roman" pitchFamily="18" charset="0"/>
                        </a:rPr>
                        <a:t>Việc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làm</a:t>
                      </a:r>
                      <a:r>
                        <a:rPr lang="en-US" sz="1800" dirty="0">
                          <a:effectLst/>
                          <a:latin typeface="Times New Roman" pitchFamily="18" charset="0"/>
                          <a:cs typeface="Times New Roman" pitchFamily="18" charset="0"/>
                        </a:rPr>
                        <a:t>/</a:t>
                      </a:r>
                      <a:r>
                        <a:rPr lang="en-US" sz="1800" dirty="0" err="1">
                          <a:effectLst/>
                          <a:latin typeface="Times New Roman" pitchFamily="18" charset="0"/>
                          <a:cs typeface="Times New Roman" pitchFamily="18" charset="0"/>
                        </a:rPr>
                        <a:t>Chính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sách</a:t>
                      </a:r>
                      <a:endParaRPr lang="en-US" sz="1800" dirty="0">
                        <a:effectLst/>
                        <a:latin typeface="Times New Roman" pitchFamily="18" charset="0"/>
                        <a:ea typeface="Calibri"/>
                        <a:cs typeface="Times New Roman" pitchFamily="18" charset="0"/>
                      </a:endParaRPr>
                    </a:p>
                  </a:txBody>
                  <a:tcPr marL="37675" marR="37675" marT="37675" marB="37675"/>
                </a:tc>
                <a:tc>
                  <a:txBody>
                    <a:bodyPr/>
                    <a:lstStyle/>
                    <a:p>
                      <a:pPr algn="ctr">
                        <a:lnSpc>
                          <a:spcPct val="115000"/>
                        </a:lnSpc>
                        <a:spcAft>
                          <a:spcPts val="0"/>
                        </a:spcAft>
                      </a:pPr>
                      <a:r>
                        <a:rPr lang="en-US" sz="1800">
                          <a:effectLst/>
                          <a:latin typeface="Times New Roman" pitchFamily="18" charset="0"/>
                          <a:cs typeface="Times New Roman" pitchFamily="18" charset="0"/>
                        </a:rPr>
                        <a:t>Ý nghĩa</a:t>
                      </a:r>
                      <a:endParaRPr lang="en-US" sz="1800">
                        <a:effectLst/>
                        <a:latin typeface="Times New Roman" pitchFamily="18" charset="0"/>
                        <a:ea typeface="Calibri"/>
                        <a:cs typeface="Times New Roman" pitchFamily="18" charset="0"/>
                      </a:endParaRPr>
                    </a:p>
                  </a:txBody>
                  <a:tcPr marL="37675" marR="37675" marT="37675" marB="37675"/>
                </a:tc>
              </a:tr>
              <a:tr h="1434073">
                <a:tc>
                  <a:txBody>
                    <a:bodyPr/>
                    <a:lstStyle/>
                    <a:p>
                      <a:pPr algn="ctr">
                        <a:lnSpc>
                          <a:spcPct val="115000"/>
                        </a:lnSpc>
                        <a:spcAft>
                          <a:spcPts val="0"/>
                        </a:spcAft>
                      </a:pPr>
                      <a:r>
                        <a:rPr lang="en-US" sz="1800" dirty="0" err="1">
                          <a:effectLst/>
                          <a:latin typeface="Times New Roman" pitchFamily="18" charset="0"/>
                          <a:cs typeface="Times New Roman" pitchFamily="18" charset="0"/>
                        </a:rPr>
                        <a:t>Ốc</a:t>
                      </a:r>
                      <a:r>
                        <a:rPr lang="en-US" sz="1800" dirty="0">
                          <a:effectLst/>
                          <a:latin typeface="Times New Roman" pitchFamily="18" charset="0"/>
                          <a:cs typeface="Times New Roman" pitchFamily="18" charset="0"/>
                        </a:rPr>
                        <a:t>-ta-vi-</a:t>
                      </a:r>
                      <a:r>
                        <a:rPr lang="en-US" sz="1800" dirty="0" err="1">
                          <a:effectLst/>
                          <a:latin typeface="Times New Roman" pitchFamily="18" charset="0"/>
                          <a:cs typeface="Times New Roman" pitchFamily="18" charset="0"/>
                        </a:rPr>
                        <a:t>út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Xê</a:t>
                      </a:r>
                      <a:r>
                        <a:rPr lang="en-US" sz="1800" dirty="0">
                          <a:effectLst/>
                          <a:latin typeface="Times New Roman" pitchFamily="18" charset="0"/>
                          <a:cs typeface="Times New Roman" pitchFamily="18" charset="0"/>
                        </a:rPr>
                        <a:t>-da</a:t>
                      </a:r>
                      <a:endParaRPr lang="en-US" sz="1800" dirty="0">
                        <a:effectLst/>
                        <a:latin typeface="Times New Roman" pitchFamily="18" charset="0"/>
                        <a:ea typeface="Calibri"/>
                        <a:cs typeface="Times New Roman" pitchFamily="18" charset="0"/>
                      </a:endParaRPr>
                    </a:p>
                  </a:txBody>
                  <a:tcPr marL="37675" marR="37675" marT="37675" marB="37675"/>
                </a:tc>
                <a:tc>
                  <a:txBody>
                    <a:bodyPr/>
                    <a:lstStyle/>
                    <a:p>
                      <a:pPr>
                        <a:lnSpc>
                          <a:spcPct val="115000"/>
                        </a:lnSpc>
                        <a:spcAft>
                          <a:spcPts val="0"/>
                        </a:spcAft>
                      </a:pPr>
                      <a:r>
                        <a:rPr lang="en-US" sz="1800" dirty="0" err="1">
                          <a:effectLst/>
                          <a:latin typeface="Times New Roman" pitchFamily="18" charset="0"/>
                          <a:cs typeface="Times New Roman" pitchFamily="18" charset="0"/>
                        </a:rPr>
                        <a:t>Chuyển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đất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nước</a:t>
                      </a:r>
                      <a:r>
                        <a:rPr lang="en-US" sz="1800" dirty="0">
                          <a:effectLst/>
                          <a:latin typeface="Times New Roman" pitchFamily="18" charset="0"/>
                          <a:cs typeface="Times New Roman" pitchFamily="18" charset="0"/>
                        </a:rPr>
                        <a:t> sang </a:t>
                      </a:r>
                      <a:r>
                        <a:rPr lang="en-US" sz="1800" dirty="0" err="1">
                          <a:effectLst/>
                          <a:latin typeface="Times New Roman" pitchFamily="18" charset="0"/>
                          <a:cs typeface="Times New Roman" pitchFamily="18" charset="0"/>
                        </a:rPr>
                        <a:t>hình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thức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nước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đế</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chế</a:t>
                      </a:r>
                      <a:r>
                        <a:rPr lang="en-US" sz="1800" dirty="0">
                          <a:effectLst/>
                          <a:latin typeface="Times New Roman" pitchFamily="18" charset="0"/>
                          <a:cs typeface="Times New Roman" pitchFamily="18" charset="0"/>
                        </a:rPr>
                        <a:t>. </a:t>
                      </a:r>
                    </a:p>
                    <a:p>
                      <a:pPr>
                        <a:lnSpc>
                          <a:spcPct val="115000"/>
                        </a:lnSpc>
                        <a:spcAft>
                          <a:spcPts val="0"/>
                        </a:spcAft>
                      </a:pPr>
                      <a:r>
                        <a:rPr lang="en-US" sz="1800" dirty="0" err="1">
                          <a:effectLst/>
                          <a:latin typeface="Times New Roman" pitchFamily="18" charset="0"/>
                          <a:cs typeface="Times New Roman" pitchFamily="18" charset="0"/>
                        </a:rPr>
                        <a:t>Xây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dựng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Rô</a:t>
                      </a:r>
                      <a:r>
                        <a:rPr lang="en-US" sz="1800" dirty="0">
                          <a:effectLst/>
                          <a:latin typeface="Times New Roman" pitchFamily="18" charset="0"/>
                          <a:cs typeface="Times New Roman" pitchFamily="18" charset="0"/>
                        </a:rPr>
                        <a:t>-ma </a:t>
                      </a:r>
                      <a:r>
                        <a:rPr lang="en-US" sz="1800" dirty="0" err="1">
                          <a:effectLst/>
                          <a:latin typeface="Times New Roman" pitchFamily="18" charset="0"/>
                          <a:cs typeface="Times New Roman" pitchFamily="18" charset="0"/>
                        </a:rPr>
                        <a:t>nguy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tráng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lệ</a:t>
                      </a:r>
                      <a:r>
                        <a:rPr lang="en-US" sz="1800" dirty="0">
                          <a:effectLst/>
                          <a:latin typeface="Times New Roman" pitchFamily="18" charset="0"/>
                          <a:cs typeface="Times New Roman" pitchFamily="18" charset="0"/>
                        </a:rPr>
                        <a:t>.</a:t>
                      </a:r>
                      <a:endParaRPr lang="en-US" sz="1800" dirty="0">
                        <a:effectLst/>
                        <a:latin typeface="Times New Roman" pitchFamily="18" charset="0"/>
                        <a:ea typeface="Calibri"/>
                        <a:cs typeface="Times New Roman" pitchFamily="18" charset="0"/>
                      </a:endParaRPr>
                    </a:p>
                  </a:txBody>
                  <a:tcPr marL="37675" marR="37675" marT="37675" marB="37675"/>
                </a:tc>
                <a:tc>
                  <a:txBody>
                    <a:bodyPr/>
                    <a:lstStyle/>
                    <a:p>
                      <a:pPr>
                        <a:lnSpc>
                          <a:spcPct val="115000"/>
                        </a:lnSpc>
                        <a:spcAft>
                          <a:spcPts val="0"/>
                        </a:spcAft>
                      </a:pPr>
                      <a:r>
                        <a:rPr lang="en-US" sz="1800" dirty="0" err="1">
                          <a:effectLst/>
                          <a:latin typeface="Times New Roman" pitchFamily="18" charset="0"/>
                          <a:cs typeface="Times New Roman" pitchFamily="18" charset="0"/>
                        </a:rPr>
                        <a:t>Cơ</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cấu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nước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vẫn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duy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trì</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như</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cộng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hòa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nhưng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hoàng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đế</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thâu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tóm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tất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cả</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quyền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lực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Viên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nguyên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lão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chỉ</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còn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hình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thức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không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còn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quyền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hành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trong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kì</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đế</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chế</a:t>
                      </a:r>
                      <a:r>
                        <a:rPr lang="en-US" sz="1800" dirty="0">
                          <a:effectLst/>
                          <a:latin typeface="Times New Roman" pitchFamily="18" charset="0"/>
                          <a:cs typeface="Times New Roman" pitchFamily="18" charset="0"/>
                        </a:rPr>
                        <a:t>.</a:t>
                      </a:r>
                    </a:p>
                    <a:p>
                      <a:pPr>
                        <a:lnSpc>
                          <a:spcPct val="115000"/>
                        </a:lnSpc>
                        <a:spcAft>
                          <a:spcPts val="0"/>
                        </a:spcAft>
                      </a:pPr>
                      <a:r>
                        <a:rPr lang="en-US" sz="1800" dirty="0" err="1">
                          <a:effectLst/>
                          <a:latin typeface="Times New Roman" pitchFamily="18" charset="0"/>
                          <a:cs typeface="Times New Roman" pitchFamily="18" charset="0"/>
                        </a:rPr>
                        <a:t>Đưa</a:t>
                      </a:r>
                      <a:r>
                        <a:rPr lang="en-US" sz="1800" dirty="0">
                          <a:effectLst/>
                          <a:latin typeface="Times New Roman" pitchFamily="18" charset="0"/>
                          <a:cs typeface="Times New Roman" pitchFamily="18" charset="0"/>
                        </a:rPr>
                        <a:t> La </a:t>
                      </a:r>
                      <a:r>
                        <a:rPr lang="en-US" sz="1800" dirty="0" err="1">
                          <a:effectLst/>
                          <a:latin typeface="Times New Roman" pitchFamily="18" charset="0"/>
                          <a:cs typeface="Times New Roman" pitchFamily="18" charset="0"/>
                        </a:rPr>
                        <a:t>Mã</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bước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kỉ</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nguyên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hoàng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kim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quyền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lực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thương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mại</a:t>
                      </a:r>
                      <a:r>
                        <a:rPr lang="en-US" sz="1800" dirty="0">
                          <a:effectLst/>
                          <a:latin typeface="Times New Roman" pitchFamily="18" charset="0"/>
                          <a:cs typeface="Times New Roman" pitchFamily="18" charset="0"/>
                        </a:rPr>
                        <a:t> ở </a:t>
                      </a:r>
                      <a:r>
                        <a:rPr lang="en-US" sz="1800" dirty="0" err="1">
                          <a:effectLst/>
                          <a:latin typeface="Times New Roman" pitchFamily="18" charset="0"/>
                          <a:cs typeface="Times New Roman" pitchFamily="18" charset="0"/>
                        </a:rPr>
                        <a:t>Địa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Trung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Hải</a:t>
                      </a:r>
                      <a:r>
                        <a:rPr lang="en-US" sz="1800" dirty="0">
                          <a:effectLst/>
                          <a:latin typeface="Times New Roman" pitchFamily="18" charset="0"/>
                          <a:cs typeface="Times New Roman" pitchFamily="18" charset="0"/>
                        </a:rPr>
                        <a:t>. </a:t>
                      </a:r>
                      <a:endParaRPr lang="en-US" sz="1800" dirty="0">
                        <a:effectLst/>
                        <a:latin typeface="Times New Roman" pitchFamily="18" charset="0"/>
                        <a:ea typeface="Calibri"/>
                        <a:cs typeface="Times New Roman" pitchFamily="18" charset="0"/>
                      </a:endParaRPr>
                    </a:p>
                  </a:txBody>
                  <a:tcPr marL="37675" marR="37675" marT="37675" marB="37675"/>
                </a:tc>
              </a:tr>
            </a:tbl>
          </a:graphicData>
        </a:graphic>
      </p:graphicFrame>
    </p:spTree>
    <p:extLst>
      <p:ext uri="{BB962C8B-B14F-4D97-AF65-F5344CB8AC3E}">
        <p14:creationId xmlns:p14="http://schemas.microsoft.com/office/powerpoint/2010/main" val="40555523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2" y="125640"/>
            <a:ext cx="7034893" cy="429531"/>
          </a:xfrm>
        </p:spPr>
        <p:txBody>
          <a:bodyPr>
            <a:normAutofit fontScale="90000"/>
          </a:bodyPr>
          <a:lstStyle/>
          <a:p>
            <a:r>
              <a:rPr lang="en-US" dirty="0" err="1" smtClean="0">
                <a:solidFill>
                  <a:srgbClr val="FF0000"/>
                </a:solidFill>
              </a:rPr>
              <a:t>Câu</a:t>
            </a:r>
            <a:r>
              <a:rPr lang="en-US" dirty="0" smtClean="0">
                <a:solidFill>
                  <a:srgbClr val="FF0000"/>
                </a:solidFill>
              </a:rPr>
              <a:t> 3 :</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498" y="801974"/>
            <a:ext cx="9166434" cy="6056026"/>
          </a:xfrm>
        </p:spPr>
      </p:pic>
    </p:spTree>
    <p:extLst>
      <p:ext uri="{BB962C8B-B14F-4D97-AF65-F5344CB8AC3E}">
        <p14:creationId xmlns:p14="http://schemas.microsoft.com/office/powerpoint/2010/main" val="1818234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27675274"/>
              </p:ext>
            </p:extLst>
          </p:nvPr>
        </p:nvGraphicFramePr>
        <p:xfrm>
          <a:off x="742269" y="1727595"/>
          <a:ext cx="6353176" cy="3515868"/>
        </p:xfrm>
        <a:graphic>
          <a:graphicData uri="http://schemas.openxmlformats.org/drawingml/2006/table">
            <a:tbl>
              <a:tblPr firstRow="1" firstCol="1" bandRow="1">
                <a:tableStyleId>{5C22544A-7EE6-4342-B048-85BDC9FD1C3A}</a:tableStyleId>
              </a:tblPr>
              <a:tblGrid>
                <a:gridCol w="3688217"/>
                <a:gridCol w="2664959"/>
              </a:tblGrid>
              <a:tr h="0">
                <a:tc>
                  <a:txBody>
                    <a:bodyPr/>
                    <a:lstStyle/>
                    <a:p>
                      <a:pPr algn="ctr">
                        <a:lnSpc>
                          <a:spcPct val="115000"/>
                        </a:lnSpc>
                        <a:spcAft>
                          <a:spcPts val="0"/>
                        </a:spcAft>
                      </a:pPr>
                      <a:r>
                        <a:rPr lang="en-US" sz="2800">
                          <a:effectLst/>
                          <a:latin typeface="Times New Roman" pitchFamily="18" charset="0"/>
                          <a:cs typeface="Times New Roman" pitchFamily="18" charset="0"/>
                        </a:rPr>
                        <a:t>Từ khóa</a:t>
                      </a:r>
                      <a:endParaRPr lang="en-US" sz="280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en-US" sz="2800">
                          <a:effectLst/>
                          <a:latin typeface="Times New Roman" pitchFamily="18" charset="0"/>
                          <a:cs typeface="Times New Roman" pitchFamily="18" charset="0"/>
                        </a:rPr>
                        <a:t>Ý nghĩa</a:t>
                      </a:r>
                      <a:endParaRPr lang="en-US" sz="2800">
                        <a:effectLst/>
                        <a:latin typeface="Times New Roman" pitchFamily="18" charset="0"/>
                        <a:ea typeface="Calibri"/>
                        <a:cs typeface="Times New Roman" pitchFamily="18" charset="0"/>
                      </a:endParaRPr>
                    </a:p>
                  </a:txBody>
                  <a:tcPr marL="47625" marR="47625" marT="47625" marB="47625"/>
                </a:tc>
              </a:tr>
              <a:tr h="0">
                <a:tc>
                  <a:txBody>
                    <a:bodyPr/>
                    <a:lstStyle/>
                    <a:p>
                      <a:pPr>
                        <a:lnSpc>
                          <a:spcPct val="115000"/>
                        </a:lnSpc>
                        <a:spcAft>
                          <a:spcPts val="0"/>
                        </a:spcAft>
                      </a:pPr>
                      <a:r>
                        <a:rPr lang="en-US" sz="2800">
                          <a:effectLst/>
                          <a:latin typeface="Times New Roman" pitchFamily="18" charset="0"/>
                          <a:cs typeface="Times New Roman" pitchFamily="18" charset="0"/>
                        </a:rPr>
                        <a:t>Đế chế</a:t>
                      </a:r>
                      <a:endParaRPr lang="en-US" sz="2800">
                        <a:effectLst/>
                        <a:latin typeface="Times New Roman" pitchFamily="18" charset="0"/>
                        <a:ea typeface="Calibri"/>
                        <a:cs typeface="Times New Roman" pitchFamily="18" charset="0"/>
                      </a:endParaRPr>
                    </a:p>
                  </a:txBody>
                  <a:tcPr marL="47625" marR="47625" marT="47625" marB="47625"/>
                </a:tc>
                <a:tc>
                  <a:txBody>
                    <a:bodyPr/>
                    <a:lstStyle/>
                    <a:p>
                      <a:pPr>
                        <a:lnSpc>
                          <a:spcPct val="115000"/>
                        </a:lnSpc>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47625" marR="47625" marT="47625" marB="47625"/>
                </a:tc>
              </a:tr>
              <a:tr h="0">
                <a:tc>
                  <a:txBody>
                    <a:bodyPr/>
                    <a:lstStyle/>
                    <a:p>
                      <a:pPr>
                        <a:lnSpc>
                          <a:spcPct val="115000"/>
                        </a:lnSpc>
                        <a:spcAft>
                          <a:spcPts val="0"/>
                        </a:spcAft>
                      </a:pPr>
                      <a:r>
                        <a:rPr lang="en-US" sz="2800">
                          <a:effectLst/>
                          <a:latin typeface="Times New Roman" pitchFamily="18" charset="0"/>
                          <a:cs typeface="Times New Roman" pitchFamily="18" charset="0"/>
                        </a:rPr>
                        <a:t>Viện Nguyên Lão</a:t>
                      </a:r>
                      <a:endParaRPr lang="en-US" sz="2800">
                        <a:effectLst/>
                        <a:latin typeface="Times New Roman" pitchFamily="18" charset="0"/>
                        <a:ea typeface="Calibri"/>
                        <a:cs typeface="Times New Roman" pitchFamily="18" charset="0"/>
                      </a:endParaRPr>
                    </a:p>
                  </a:txBody>
                  <a:tcPr marL="47625" marR="47625" marT="47625" marB="47625"/>
                </a:tc>
                <a:tc>
                  <a:txBody>
                    <a:bodyPr/>
                    <a:lstStyle/>
                    <a:p>
                      <a:pPr>
                        <a:lnSpc>
                          <a:spcPct val="115000"/>
                        </a:lnSpc>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47625" marR="47625" marT="47625" marB="47625"/>
                </a:tc>
              </a:tr>
              <a:tr h="0">
                <a:tc>
                  <a:txBody>
                    <a:bodyPr/>
                    <a:lstStyle/>
                    <a:p>
                      <a:pPr>
                        <a:lnSpc>
                          <a:spcPct val="115000"/>
                        </a:lnSpc>
                        <a:spcAft>
                          <a:spcPts val="0"/>
                        </a:spcAft>
                      </a:pPr>
                      <a:r>
                        <a:rPr lang="en-US" sz="2800">
                          <a:effectLst/>
                          <a:latin typeface="Times New Roman" pitchFamily="18" charset="0"/>
                          <a:cs typeface="Times New Roman" pitchFamily="18" charset="0"/>
                        </a:rPr>
                        <a:t>Ốc-ta-vi-út Xê-da</a:t>
                      </a:r>
                      <a:endParaRPr lang="en-US" sz="2800">
                        <a:effectLst/>
                        <a:latin typeface="Times New Roman" pitchFamily="18" charset="0"/>
                        <a:ea typeface="Calibri"/>
                        <a:cs typeface="Times New Roman" pitchFamily="18" charset="0"/>
                      </a:endParaRPr>
                    </a:p>
                  </a:txBody>
                  <a:tcPr marL="47625" marR="47625" marT="47625" marB="47625"/>
                </a:tc>
                <a:tc>
                  <a:txBody>
                    <a:bodyPr/>
                    <a:lstStyle/>
                    <a:p>
                      <a:pPr>
                        <a:lnSpc>
                          <a:spcPct val="115000"/>
                        </a:lnSpc>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47625" marR="47625" marT="47625" marB="47625"/>
                </a:tc>
              </a:tr>
              <a:tr h="0">
                <a:tc>
                  <a:txBody>
                    <a:bodyPr/>
                    <a:lstStyle/>
                    <a:p>
                      <a:pPr>
                        <a:lnSpc>
                          <a:spcPct val="115000"/>
                        </a:lnSpc>
                        <a:spcAft>
                          <a:spcPts val="0"/>
                        </a:spcAft>
                      </a:pPr>
                      <a:r>
                        <a:rPr lang="en-US" sz="2800">
                          <a:effectLst/>
                          <a:latin typeface="Times New Roman" pitchFamily="18" charset="0"/>
                          <a:cs typeface="Times New Roman" pitchFamily="18" charset="0"/>
                        </a:rPr>
                        <a:t>Chữ La-tinh</a:t>
                      </a:r>
                      <a:endParaRPr lang="en-US" sz="2800">
                        <a:effectLst/>
                        <a:latin typeface="Times New Roman" pitchFamily="18" charset="0"/>
                        <a:ea typeface="Calibri"/>
                        <a:cs typeface="Times New Roman" pitchFamily="18" charset="0"/>
                      </a:endParaRPr>
                    </a:p>
                  </a:txBody>
                  <a:tcPr marL="47625" marR="47625" marT="47625" marB="47625"/>
                </a:tc>
                <a:tc>
                  <a:txBody>
                    <a:bodyPr/>
                    <a:lstStyle/>
                    <a:p>
                      <a:pPr>
                        <a:lnSpc>
                          <a:spcPct val="115000"/>
                        </a:lnSpc>
                        <a:spcAft>
                          <a:spcPts val="0"/>
                        </a:spcAft>
                      </a:pPr>
                      <a:r>
                        <a:rPr lang="en-US" sz="28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47625" marR="47625" marT="47625" marB="47625"/>
                </a:tc>
              </a:tr>
              <a:tr h="0">
                <a:tc>
                  <a:txBody>
                    <a:bodyPr/>
                    <a:lstStyle/>
                    <a:p>
                      <a:pPr>
                        <a:lnSpc>
                          <a:spcPct val="115000"/>
                        </a:lnSpc>
                        <a:spcAft>
                          <a:spcPts val="0"/>
                        </a:spcAft>
                      </a:pPr>
                      <a:r>
                        <a:rPr lang="en-US" sz="2800">
                          <a:effectLst/>
                          <a:latin typeface="Times New Roman" pitchFamily="18" charset="0"/>
                          <a:cs typeface="Times New Roman" pitchFamily="18" charset="0"/>
                        </a:rPr>
                        <a:t>Đấu trường Cô-li-dê</a:t>
                      </a:r>
                      <a:endParaRPr lang="en-US" sz="2800">
                        <a:effectLst/>
                        <a:latin typeface="Times New Roman" pitchFamily="18" charset="0"/>
                        <a:ea typeface="Calibri"/>
                        <a:cs typeface="Times New Roman" pitchFamily="18" charset="0"/>
                      </a:endParaRPr>
                    </a:p>
                  </a:txBody>
                  <a:tcPr marL="47625" marR="47625" marT="47625" marB="47625"/>
                </a:tc>
                <a:tc>
                  <a:txBody>
                    <a:bodyPr/>
                    <a:lstStyle/>
                    <a:p>
                      <a:pPr>
                        <a:lnSpc>
                          <a:spcPct val="115000"/>
                        </a:lnSpc>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Calibri"/>
                        <a:cs typeface="Times New Roman" pitchFamily="18" charset="0"/>
                      </a:endParaRPr>
                    </a:p>
                  </a:txBody>
                  <a:tcPr marL="47625" marR="47625" marT="47625" marB="47625"/>
                </a:tc>
              </a:tr>
            </a:tbl>
          </a:graphicData>
        </a:graphic>
      </p:graphicFrame>
      <p:sp>
        <p:nvSpPr>
          <p:cNvPr id="5" name="Rectangle 1"/>
          <p:cNvSpPr>
            <a:spLocks noGrp="1" noChangeArrowheads="1"/>
          </p:cNvSpPr>
          <p:nvPr>
            <p:ph type="title"/>
          </p:nvPr>
        </p:nvSpPr>
        <p:spPr bwMode="auto">
          <a:xfrm>
            <a:off x="628650" y="766298"/>
            <a:ext cx="82920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Em</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hãy</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cho</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biết</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ý </a:t>
            </a: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nghĩa</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của</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những</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từ</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khoá</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sau</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đây</a:t>
            </a:r>
            <a:r>
              <a:rPr kumimoji="0" lang="en-US"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356228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3407072"/>
              </p:ext>
            </p:extLst>
          </p:nvPr>
        </p:nvGraphicFramePr>
        <p:xfrm>
          <a:off x="628651" y="760971"/>
          <a:ext cx="7886700" cy="5815056"/>
        </p:xfrm>
        <a:graphic>
          <a:graphicData uri="http://schemas.openxmlformats.org/drawingml/2006/table">
            <a:tbl>
              <a:tblPr firstRow="1" firstCol="1" bandRow="1">
                <a:tableStyleId>{5C22544A-7EE6-4342-B048-85BDC9FD1C3A}</a:tableStyleId>
              </a:tblPr>
              <a:tblGrid>
                <a:gridCol w="3083378"/>
                <a:gridCol w="4803322"/>
              </a:tblGrid>
              <a:tr h="269454">
                <a:tc>
                  <a:txBody>
                    <a:bodyPr/>
                    <a:lstStyle/>
                    <a:p>
                      <a:pPr algn="ctr">
                        <a:lnSpc>
                          <a:spcPct val="115000"/>
                        </a:lnSpc>
                        <a:spcAft>
                          <a:spcPts val="0"/>
                        </a:spcAft>
                      </a:pPr>
                      <a:r>
                        <a:rPr lang="en-US" sz="1800" dirty="0" err="1">
                          <a:effectLst/>
                          <a:latin typeface="Times New Roman" pitchFamily="18" charset="0"/>
                          <a:cs typeface="Times New Roman" pitchFamily="18" charset="0"/>
                        </a:rPr>
                        <a:t>Từ</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khóa</a:t>
                      </a:r>
                      <a:endParaRPr lang="en-US" sz="1800" dirty="0">
                        <a:effectLst/>
                        <a:latin typeface="Times New Roman" pitchFamily="18" charset="0"/>
                        <a:ea typeface="Calibri"/>
                        <a:cs typeface="Times New Roman" pitchFamily="18" charset="0"/>
                      </a:endParaRPr>
                    </a:p>
                  </a:txBody>
                  <a:tcPr marL="37675" marR="37675" marT="37675" marB="37675"/>
                </a:tc>
                <a:tc>
                  <a:txBody>
                    <a:bodyPr/>
                    <a:lstStyle/>
                    <a:p>
                      <a:pPr algn="ctr">
                        <a:lnSpc>
                          <a:spcPct val="115000"/>
                        </a:lnSpc>
                        <a:spcAft>
                          <a:spcPts val="0"/>
                        </a:spcAft>
                      </a:pPr>
                      <a:r>
                        <a:rPr lang="en-US" sz="1800">
                          <a:effectLst/>
                          <a:latin typeface="Times New Roman" pitchFamily="18" charset="0"/>
                          <a:cs typeface="Times New Roman" pitchFamily="18" charset="0"/>
                        </a:rPr>
                        <a:t>Ý nghĩa</a:t>
                      </a:r>
                      <a:endParaRPr lang="en-US" sz="1800">
                        <a:effectLst/>
                        <a:latin typeface="Times New Roman" pitchFamily="18" charset="0"/>
                        <a:ea typeface="Calibri"/>
                        <a:cs typeface="Times New Roman" pitchFamily="18" charset="0"/>
                      </a:endParaRPr>
                    </a:p>
                  </a:txBody>
                  <a:tcPr marL="37675" marR="37675" marT="37675" marB="37675"/>
                </a:tc>
              </a:tr>
              <a:tr h="851764">
                <a:tc>
                  <a:txBody>
                    <a:bodyPr/>
                    <a:lstStyle/>
                    <a:p>
                      <a:pPr>
                        <a:lnSpc>
                          <a:spcPct val="115000"/>
                        </a:lnSpc>
                        <a:spcAft>
                          <a:spcPts val="0"/>
                        </a:spcAft>
                      </a:pPr>
                      <a:r>
                        <a:rPr lang="en-US" sz="1800">
                          <a:effectLst/>
                          <a:latin typeface="Times New Roman" pitchFamily="18" charset="0"/>
                          <a:cs typeface="Times New Roman" pitchFamily="18" charset="0"/>
                        </a:rPr>
                        <a:t>Đế chế</a:t>
                      </a:r>
                      <a:endParaRPr lang="en-US" sz="1800">
                        <a:effectLst/>
                        <a:latin typeface="Times New Roman" pitchFamily="18" charset="0"/>
                        <a:ea typeface="Calibri"/>
                        <a:cs typeface="Times New Roman" pitchFamily="18" charset="0"/>
                      </a:endParaRPr>
                    </a:p>
                  </a:txBody>
                  <a:tcPr marL="37675" marR="37675" marT="37675" marB="37675"/>
                </a:tc>
                <a:tc>
                  <a:txBody>
                    <a:bodyPr/>
                    <a:lstStyle/>
                    <a:p>
                      <a:pPr>
                        <a:lnSpc>
                          <a:spcPct val="115000"/>
                        </a:lnSpc>
                        <a:spcAft>
                          <a:spcPts val="0"/>
                        </a:spcAft>
                      </a:pPr>
                      <a:r>
                        <a:rPr lang="en-US" sz="1800">
                          <a:effectLst/>
                          <a:latin typeface="Times New Roman" pitchFamily="18" charset="0"/>
                          <a:cs typeface="Times New Roman" pitchFamily="18" charset="0"/>
                        </a:rPr>
                        <a:t>Hình thức nhà nước dưới thời Ốc-ta-vi-út Xê-da. Cơ cấu nhà nước vẫn duy trì như thời cộng hòa nhưng hoàng đế thâu tóm tất cả quyền lực. Viên nguyên lão chỉ còn là hình thức, không còn quyền hành trong thời kì đế chế.</a:t>
                      </a:r>
                      <a:endParaRPr lang="en-US" sz="1800">
                        <a:effectLst/>
                        <a:latin typeface="Times New Roman" pitchFamily="18" charset="0"/>
                        <a:ea typeface="Calibri"/>
                        <a:cs typeface="Times New Roman" pitchFamily="18" charset="0"/>
                      </a:endParaRPr>
                    </a:p>
                  </a:txBody>
                  <a:tcPr marL="37675" marR="37675" marT="37675" marB="37675"/>
                </a:tc>
              </a:tr>
              <a:tr h="463557">
                <a:tc>
                  <a:txBody>
                    <a:bodyPr/>
                    <a:lstStyle/>
                    <a:p>
                      <a:pPr>
                        <a:lnSpc>
                          <a:spcPct val="115000"/>
                        </a:lnSpc>
                        <a:spcAft>
                          <a:spcPts val="0"/>
                        </a:spcAft>
                      </a:pPr>
                      <a:r>
                        <a:rPr lang="en-US" sz="1800">
                          <a:effectLst/>
                          <a:latin typeface="Times New Roman" pitchFamily="18" charset="0"/>
                          <a:cs typeface="Times New Roman" pitchFamily="18" charset="0"/>
                        </a:rPr>
                        <a:t>Viện Nguyên Lão</a:t>
                      </a:r>
                      <a:endParaRPr lang="en-US" sz="1800">
                        <a:effectLst/>
                        <a:latin typeface="Times New Roman" pitchFamily="18" charset="0"/>
                        <a:ea typeface="Calibri"/>
                        <a:cs typeface="Times New Roman" pitchFamily="18" charset="0"/>
                      </a:endParaRPr>
                    </a:p>
                  </a:txBody>
                  <a:tcPr marL="37675" marR="37675" marT="37675" marB="37675"/>
                </a:tc>
                <a:tc>
                  <a:txBody>
                    <a:bodyPr/>
                    <a:lstStyle/>
                    <a:p>
                      <a:pPr>
                        <a:lnSpc>
                          <a:spcPct val="115000"/>
                        </a:lnSpc>
                        <a:spcAft>
                          <a:spcPts val="0"/>
                        </a:spcAft>
                      </a:pPr>
                      <a:r>
                        <a:rPr lang="en-US" sz="1800" dirty="0">
                          <a:effectLst/>
                          <a:latin typeface="Times New Roman" pitchFamily="18" charset="0"/>
                          <a:cs typeface="Times New Roman" pitchFamily="18" charset="0"/>
                        </a:rPr>
                        <a:t>300 </a:t>
                      </a:r>
                      <a:r>
                        <a:rPr lang="en-US" sz="1800" dirty="0" err="1">
                          <a:effectLst/>
                          <a:latin typeface="Times New Roman" pitchFamily="18" charset="0"/>
                          <a:cs typeface="Times New Roman" pitchFamily="18" charset="0"/>
                        </a:rPr>
                        <a:t>thành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viên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Thuộc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đình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giàu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nhất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giới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chủ</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nô</a:t>
                      </a:r>
                      <a:r>
                        <a:rPr lang="en-US" sz="1800" dirty="0">
                          <a:effectLst/>
                          <a:latin typeface="Times New Roman" pitchFamily="18" charset="0"/>
                          <a:cs typeface="Times New Roman" pitchFamily="18" charset="0"/>
                        </a:rPr>
                        <a:t> La </a:t>
                      </a:r>
                      <a:r>
                        <a:rPr lang="en-US" sz="1800" dirty="0" err="1">
                          <a:effectLst/>
                          <a:latin typeface="Times New Roman" pitchFamily="18" charset="0"/>
                          <a:cs typeface="Times New Roman" pitchFamily="18" charset="0"/>
                        </a:rPr>
                        <a:t>Mã</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Nắm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quyền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lực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khi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nước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cộng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hòa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không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vua</a:t>
                      </a:r>
                      <a:r>
                        <a:rPr lang="en-US" sz="1800" dirty="0">
                          <a:effectLst/>
                          <a:latin typeface="Times New Roman" pitchFamily="18" charset="0"/>
                          <a:cs typeface="Times New Roman" pitchFamily="18" charset="0"/>
                        </a:rPr>
                        <a:t>.</a:t>
                      </a:r>
                      <a:endParaRPr lang="en-US" sz="1800" dirty="0">
                        <a:effectLst/>
                        <a:latin typeface="Times New Roman" pitchFamily="18" charset="0"/>
                        <a:ea typeface="Calibri"/>
                        <a:cs typeface="Times New Roman" pitchFamily="18" charset="0"/>
                      </a:endParaRPr>
                    </a:p>
                  </a:txBody>
                  <a:tcPr marL="37675" marR="37675" marT="37675" marB="37675"/>
                </a:tc>
              </a:tr>
              <a:tr h="463557">
                <a:tc>
                  <a:txBody>
                    <a:bodyPr/>
                    <a:lstStyle/>
                    <a:p>
                      <a:pPr>
                        <a:lnSpc>
                          <a:spcPct val="115000"/>
                        </a:lnSpc>
                        <a:spcAft>
                          <a:spcPts val="0"/>
                        </a:spcAft>
                      </a:pPr>
                      <a:r>
                        <a:rPr lang="en-US" sz="1800">
                          <a:effectLst/>
                          <a:latin typeface="Times New Roman" pitchFamily="18" charset="0"/>
                          <a:cs typeface="Times New Roman" pitchFamily="18" charset="0"/>
                        </a:rPr>
                        <a:t>Ốc-ta-vi-út Xê-da</a:t>
                      </a:r>
                      <a:endParaRPr lang="en-US" sz="1800">
                        <a:effectLst/>
                        <a:latin typeface="Times New Roman" pitchFamily="18" charset="0"/>
                        <a:ea typeface="Calibri"/>
                        <a:cs typeface="Times New Roman" pitchFamily="18" charset="0"/>
                      </a:endParaRPr>
                    </a:p>
                  </a:txBody>
                  <a:tcPr marL="37675" marR="37675" marT="37675" marB="37675"/>
                </a:tc>
                <a:tc>
                  <a:txBody>
                    <a:bodyPr/>
                    <a:lstStyle/>
                    <a:p>
                      <a:pPr>
                        <a:lnSpc>
                          <a:spcPct val="115000"/>
                        </a:lnSpc>
                        <a:spcAft>
                          <a:spcPts val="0"/>
                        </a:spcAft>
                      </a:pPr>
                      <a:r>
                        <a:rPr lang="en-US" sz="1800">
                          <a:effectLst/>
                          <a:latin typeface="Times New Roman" pitchFamily="18" charset="0"/>
                          <a:cs typeface="Times New Roman" pitchFamily="18" charset="0"/>
                        </a:rPr>
                        <a:t>Là người đã đưa La Mã bước vào kỉ nguyên hoàng kim của quyền lực và thương mại tại Địa Trung Hải.</a:t>
                      </a:r>
                      <a:endParaRPr lang="en-US" sz="1800">
                        <a:effectLst/>
                        <a:latin typeface="Times New Roman" pitchFamily="18" charset="0"/>
                        <a:ea typeface="Calibri"/>
                        <a:cs typeface="Times New Roman" pitchFamily="18" charset="0"/>
                      </a:endParaRPr>
                    </a:p>
                  </a:txBody>
                  <a:tcPr marL="37675" marR="37675" marT="37675" marB="37675"/>
                </a:tc>
              </a:tr>
              <a:tr h="657660">
                <a:tc>
                  <a:txBody>
                    <a:bodyPr/>
                    <a:lstStyle/>
                    <a:p>
                      <a:pPr>
                        <a:lnSpc>
                          <a:spcPct val="115000"/>
                        </a:lnSpc>
                        <a:spcAft>
                          <a:spcPts val="0"/>
                        </a:spcAft>
                      </a:pPr>
                      <a:r>
                        <a:rPr lang="en-US" sz="1800">
                          <a:effectLst/>
                          <a:latin typeface="Times New Roman" pitchFamily="18" charset="0"/>
                          <a:cs typeface="Times New Roman" pitchFamily="18" charset="0"/>
                        </a:rPr>
                        <a:t>Chữ La-tinh</a:t>
                      </a:r>
                      <a:endParaRPr lang="en-US" sz="1800">
                        <a:effectLst/>
                        <a:latin typeface="Times New Roman" pitchFamily="18" charset="0"/>
                        <a:ea typeface="Calibri"/>
                        <a:cs typeface="Times New Roman" pitchFamily="18" charset="0"/>
                      </a:endParaRPr>
                    </a:p>
                  </a:txBody>
                  <a:tcPr marL="37675" marR="37675" marT="37675" marB="37675"/>
                </a:tc>
                <a:tc>
                  <a:txBody>
                    <a:bodyPr/>
                    <a:lstStyle/>
                    <a:p>
                      <a:pPr>
                        <a:lnSpc>
                          <a:spcPct val="115000"/>
                        </a:lnSpc>
                        <a:spcAft>
                          <a:spcPts val="0"/>
                        </a:spcAft>
                      </a:pPr>
                      <a:r>
                        <a:rPr lang="en-US" sz="1800">
                          <a:effectLst/>
                          <a:latin typeface="Times New Roman" pitchFamily="18" charset="0"/>
                          <a:cs typeface="Times New Roman" pitchFamily="18" charset="0"/>
                        </a:rPr>
                        <a:t>Hệ thống chữ ra đời trên cơ sở tiếp thu chữ cái của người Hy Lạp. Nó bao gồm 26 chữ cái, là nền tảng cho 200 ngôn ngữ và chữ viết hiện nay.</a:t>
                      </a:r>
                      <a:endParaRPr lang="en-US" sz="1800">
                        <a:effectLst/>
                        <a:latin typeface="Times New Roman" pitchFamily="18" charset="0"/>
                        <a:ea typeface="Calibri"/>
                        <a:cs typeface="Times New Roman" pitchFamily="18" charset="0"/>
                      </a:endParaRPr>
                    </a:p>
                  </a:txBody>
                  <a:tcPr marL="37675" marR="37675" marT="37675" marB="37675"/>
                </a:tc>
              </a:tr>
              <a:tr h="269454">
                <a:tc>
                  <a:txBody>
                    <a:bodyPr/>
                    <a:lstStyle/>
                    <a:p>
                      <a:pPr>
                        <a:lnSpc>
                          <a:spcPct val="115000"/>
                        </a:lnSpc>
                        <a:spcAft>
                          <a:spcPts val="0"/>
                        </a:spcAft>
                      </a:pPr>
                      <a:r>
                        <a:rPr lang="en-US" sz="1800">
                          <a:effectLst/>
                          <a:latin typeface="Times New Roman" pitchFamily="18" charset="0"/>
                          <a:cs typeface="Times New Roman" pitchFamily="18" charset="0"/>
                        </a:rPr>
                        <a:t>Đấu trường Cô-li-dê</a:t>
                      </a:r>
                      <a:endParaRPr lang="en-US" sz="1800">
                        <a:effectLst/>
                        <a:latin typeface="Times New Roman" pitchFamily="18" charset="0"/>
                        <a:ea typeface="Calibri"/>
                        <a:cs typeface="Times New Roman" pitchFamily="18" charset="0"/>
                      </a:endParaRPr>
                    </a:p>
                  </a:txBody>
                  <a:tcPr marL="37675" marR="37675" marT="37675" marB="37675"/>
                </a:tc>
                <a:tc>
                  <a:txBody>
                    <a:bodyPr/>
                    <a:lstStyle/>
                    <a:p>
                      <a:pPr>
                        <a:lnSpc>
                          <a:spcPct val="115000"/>
                        </a:lnSpc>
                        <a:spcAft>
                          <a:spcPts val="0"/>
                        </a:spcAft>
                      </a:pPr>
                      <a:r>
                        <a:rPr lang="en-US" sz="1800" dirty="0" err="1">
                          <a:effectLst/>
                          <a:latin typeface="Times New Roman" pitchFamily="18" charset="0"/>
                          <a:cs typeface="Times New Roman" pitchFamily="18" charset="0"/>
                        </a:rPr>
                        <a:t>Công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trình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kiến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trúc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đồ</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sộ</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nguy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thời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Lã</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Mã</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cổ</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đại</a:t>
                      </a:r>
                      <a:endParaRPr lang="en-US" sz="1800" dirty="0">
                        <a:effectLst/>
                        <a:latin typeface="Times New Roman" pitchFamily="18" charset="0"/>
                        <a:ea typeface="Calibri"/>
                        <a:cs typeface="Times New Roman" pitchFamily="18" charset="0"/>
                      </a:endParaRPr>
                    </a:p>
                  </a:txBody>
                  <a:tcPr marL="37675" marR="37675" marT="37675" marB="37675"/>
                </a:tc>
              </a:tr>
            </a:tbl>
          </a:graphicData>
        </a:graphic>
      </p:graphicFrame>
    </p:spTree>
    <p:extLst>
      <p:ext uri="{BB962C8B-B14F-4D97-AF65-F5344CB8AC3E}">
        <p14:creationId xmlns:p14="http://schemas.microsoft.com/office/powerpoint/2010/main" val="2779903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81F406E-D3C0-435D-A4CA-16453A81376F}"/>
              </a:ext>
            </a:extLst>
          </p:cNvPr>
          <p:cNvSpPr txBox="1"/>
          <p:nvPr/>
        </p:nvSpPr>
        <p:spPr>
          <a:xfrm>
            <a:off x="0" y="0"/>
            <a:ext cx="9144000" cy="1483567"/>
          </a:xfrm>
          <a:prstGeom prst="rect">
            <a:avLst/>
          </a:prstGeom>
          <a:solidFill>
            <a:srgbClr val="FFC000"/>
          </a:solidFill>
        </p:spPr>
        <p:txBody>
          <a:bodyPr wrap="square" rtlCol="0">
            <a:spAutoFit/>
          </a:bodyPr>
          <a:lstStyle/>
          <a:p>
            <a:endParaRPr lang="vi-VN" dirty="0"/>
          </a:p>
        </p:txBody>
      </p:sp>
      <p:sp>
        <p:nvSpPr>
          <p:cNvPr id="8" name="Flowchart: Connector 7">
            <a:extLst>
              <a:ext uri="{FF2B5EF4-FFF2-40B4-BE49-F238E27FC236}">
                <a16:creationId xmlns:a16="http://schemas.microsoft.com/office/drawing/2014/main" xmlns="" id="{85D06E70-F687-431C-AC0A-D61733F0FEAF}"/>
              </a:ext>
            </a:extLst>
          </p:cNvPr>
          <p:cNvSpPr/>
          <p:nvPr/>
        </p:nvSpPr>
        <p:spPr>
          <a:xfrm>
            <a:off x="1567543" y="83972"/>
            <a:ext cx="1688845" cy="1324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Nội</a:t>
            </a: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dung</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E4C969C-4892-450F-B656-11A5AC7366A2}"/>
              </a:ext>
            </a:extLst>
          </p:cNvPr>
          <p:cNvSpPr txBox="1"/>
          <p:nvPr/>
        </p:nvSpPr>
        <p:spPr>
          <a:xfrm>
            <a:off x="3433669" y="401220"/>
            <a:ext cx="5103845" cy="646331"/>
          </a:xfrm>
          <a:prstGeom prst="rect">
            <a:avLst/>
          </a:prstGeom>
          <a:no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MÃ </a:t>
            </a: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CỔ ĐẠI</a:t>
            </a:r>
            <a:endParaRPr lang="vi-VN"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C1501A58-A098-44B5-8483-48027E3FAFA0}"/>
              </a:ext>
            </a:extLst>
          </p:cNvPr>
          <p:cNvSpPr txBox="1"/>
          <p:nvPr/>
        </p:nvSpPr>
        <p:spPr>
          <a:xfrm>
            <a:off x="0" y="1530222"/>
            <a:ext cx="6270171" cy="461665"/>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I. ĐIỀU KIỆN TỰ </a:t>
            </a:r>
            <a:r>
              <a:rPr lang="en-US" sz="2400" b="1" dirty="0" smtClean="0">
                <a:solidFill>
                  <a:srgbClr val="C00000"/>
                </a:solidFill>
                <a:latin typeface="Times New Roman" panose="02020603050405020304" pitchFamily="18" charset="0"/>
                <a:cs typeface="Times New Roman" panose="02020603050405020304" pitchFamily="18" charset="0"/>
              </a:rPr>
              <a:t>NHIÊN (HS TỰ HỌC)</a:t>
            </a:r>
            <a:endParaRPr lang="vi-VN" sz="2400" b="1" dirty="0">
              <a:solidFill>
                <a:srgbClr val="C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58B52193-09DA-460F-80D6-07D9C4AE8B32}"/>
              </a:ext>
            </a:extLst>
          </p:cNvPr>
          <p:cNvSpPr txBox="1"/>
          <p:nvPr/>
        </p:nvSpPr>
        <p:spPr>
          <a:xfrm>
            <a:off x="139958" y="1988764"/>
            <a:ext cx="4207189" cy="4678204"/>
          </a:xfrm>
          <a:prstGeom prst="rect">
            <a:avLst/>
          </a:prstGeom>
          <a:noFill/>
        </p:spPr>
        <p:txBody>
          <a:bodyPr wrap="square" rtlCol="0">
            <a:spAutoFit/>
          </a:bodyPr>
          <a:lstStyle/>
          <a:p>
            <a:pPr algn="just">
              <a:spcBef>
                <a:spcPts val="600"/>
              </a:spcBef>
              <a:spcAft>
                <a:spcPts val="600"/>
              </a:spcAft>
            </a:pP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itchFamily="18" charset="0"/>
                <a:cs typeface="Times New Roman" pitchFamily="18" charset="0"/>
              </a:rPr>
              <a:t>Nơi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ban </a:t>
            </a:r>
            <a:r>
              <a:rPr lang="en-US" sz="3600" dirty="0" err="1">
                <a:latin typeface="Times New Roman" pitchFamily="18" charset="0"/>
                <a:cs typeface="Times New Roman" pitchFamily="18" charset="0"/>
              </a:rPr>
              <a:t>đầu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La </a:t>
            </a:r>
            <a:r>
              <a:rPr lang="en-US" sz="3600" dirty="0" err="1">
                <a:latin typeface="Times New Roman" pitchFamily="18" charset="0"/>
                <a:cs typeface="Times New Roman" pitchFamily="18" charset="0"/>
              </a:rPr>
              <a:t>Mã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cổ</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đảo</a:t>
            </a:r>
            <a:r>
              <a:rPr lang="en-US" sz="3600" dirty="0">
                <a:latin typeface="Times New Roman" pitchFamily="18" charset="0"/>
                <a:cs typeface="Times New Roman" pitchFamily="18" charset="0"/>
              </a:rPr>
              <a:t> l-ta-</a:t>
            </a:r>
            <a:r>
              <a:rPr lang="en-US" sz="3600" dirty="0" err="1">
                <a:latin typeface="Times New Roman" pitchFamily="18" charset="0"/>
                <a:cs typeface="Times New Roman" pitchFamily="18" charset="0"/>
              </a:rPr>
              <a:t>ly</a:t>
            </a:r>
            <a:r>
              <a:rPr lang="en-US" sz="3600" dirty="0">
                <a:latin typeface="Times New Roman" pitchFamily="18" charset="0"/>
                <a:cs typeface="Times New Roman" pitchFamily="18" charset="0"/>
              </a:rPr>
              <a:t> </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pPr algn="just">
              <a:spcBef>
                <a:spcPts val="600"/>
              </a:spcBef>
              <a:spcAft>
                <a:spcPts val="600"/>
              </a:spcAft>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itchFamily="18" charset="0"/>
                <a:cs typeface="Times New Roman" pitchFamily="18" charset="0"/>
              </a:rPr>
              <a:t>La </a:t>
            </a:r>
            <a:r>
              <a:rPr lang="en-US" sz="3600" dirty="0" err="1" smtClean="0">
                <a:latin typeface="Times New Roman" pitchFamily="18" charset="0"/>
                <a:cs typeface="Times New Roman" pitchFamily="18" charset="0"/>
              </a:rPr>
              <a:t>Mã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cổ</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đồng</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bằng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mỡ</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thuận</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lợi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việc</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trồng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trọt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nuôi</a:t>
            </a:r>
            <a:endParaRPr lang="vi-VN" sz="3600" dirty="0">
              <a:latin typeface="Times New Roman" pitchFamily="18" charset="0"/>
              <a:cs typeface="Times New Roman"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067" y="2516537"/>
            <a:ext cx="4616971" cy="3316840"/>
          </a:xfrm>
          <a:prstGeom prst="rect">
            <a:avLst/>
          </a:prstGeom>
        </p:spPr>
      </p:pic>
      <p:sp>
        <p:nvSpPr>
          <p:cNvPr id="16" name="TextBox 15"/>
          <p:cNvSpPr txBox="1"/>
          <p:nvPr/>
        </p:nvSpPr>
        <p:spPr>
          <a:xfrm>
            <a:off x="5906128" y="5906094"/>
            <a:ext cx="2764931" cy="400110"/>
          </a:xfrm>
          <a:prstGeom prst="rect">
            <a:avLst/>
          </a:prstGeom>
          <a:noFill/>
        </p:spPr>
        <p:txBody>
          <a:bodyPr wrap="square" rtlCol="0">
            <a:spAutoFit/>
          </a:bodyPr>
          <a:lstStyle/>
          <a:p>
            <a:r>
              <a:rPr lang="en-US" sz="2000" smtClean="0">
                <a:latin typeface="Times New Roman" pitchFamily="18" charset="0"/>
                <a:cs typeface="Times New Roman" pitchFamily="18" charset="0"/>
              </a:rPr>
              <a:t>Lược đồ La Mã cổ đại</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747821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667000" y="145914"/>
            <a:ext cx="40061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solidFill>
                  <a:srgbClr val="0000FF"/>
                </a:solidFill>
              </a:rPr>
              <a:t>N</a:t>
            </a:r>
            <a:r>
              <a:rPr lang="en-US" sz="2400" b="1" dirty="0" smtClean="0">
                <a:solidFill>
                  <a:srgbClr val="0000FF"/>
                </a:solidFill>
              </a:rPr>
              <a:t>ÔNG NGHIỆP</a:t>
            </a:r>
            <a:endParaRPr lang="en-US" sz="2400" b="1" dirty="0">
              <a:solidFill>
                <a:srgbClr val="0000FF"/>
              </a:solidFill>
            </a:endParaRPr>
          </a:p>
        </p:txBody>
      </p:sp>
      <p:pic>
        <p:nvPicPr>
          <p:cNvPr id="8" name="Picture 4" descr="images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4" y="1712068"/>
            <a:ext cx="3746658" cy="407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1177047" y="1099226"/>
            <a:ext cx="2936324" cy="347593"/>
          </a:xfrm>
        </p:spPr>
        <p:txBody>
          <a:bodyPr>
            <a:normAutofit fontScale="90000"/>
          </a:bodyPr>
          <a:lstStyle/>
          <a:p>
            <a:pPr eaLnBrk="1" hangingPunct="1"/>
            <a:r>
              <a:rPr lang="en-US" sz="3400" dirty="0" smtClean="0">
                <a:solidFill>
                  <a:srgbClr val="6600FF"/>
                </a:solidFill>
              </a:rPr>
              <a:t> </a:t>
            </a:r>
            <a:r>
              <a:rPr lang="en-US" sz="3400" b="1" dirty="0" err="1" smtClean="0">
                <a:solidFill>
                  <a:srgbClr val="0000CC"/>
                </a:solidFill>
                <a:latin typeface="Times New Roman" pitchFamily="18" charset="0"/>
                <a:cs typeface="Times New Roman" pitchFamily="18" charset="0"/>
              </a:rPr>
              <a:t>Trồng</a:t>
            </a:r>
            <a:r>
              <a:rPr lang="en-US" sz="3400" b="1" dirty="0" smtClean="0">
                <a:solidFill>
                  <a:srgbClr val="0000CC"/>
                </a:solidFill>
                <a:latin typeface="Times New Roman" pitchFamily="18" charset="0"/>
                <a:cs typeface="Times New Roman" pitchFamily="18" charset="0"/>
              </a:rPr>
              <a:t> </a:t>
            </a:r>
            <a:r>
              <a:rPr lang="en-US" sz="3400" b="1" dirty="0" err="1" smtClean="0">
                <a:solidFill>
                  <a:srgbClr val="0000CC"/>
                </a:solidFill>
                <a:latin typeface="Times New Roman" pitchFamily="18" charset="0"/>
                <a:cs typeface="Times New Roman" pitchFamily="18" charset="0"/>
              </a:rPr>
              <a:t>nho</a:t>
            </a:r>
            <a:endParaRPr lang="en-US" sz="3400" b="1" dirty="0" smtClean="0">
              <a:solidFill>
                <a:srgbClr val="0000CC"/>
              </a:solidFill>
              <a:latin typeface="Times New Roman" pitchFamily="18" charset="0"/>
              <a:cs typeface="Times New Roman" pitchFamily="18" charset="0"/>
            </a:endParaRPr>
          </a:p>
        </p:txBody>
      </p:sp>
      <p:pic>
        <p:nvPicPr>
          <p:cNvPr id="10" name="Picture 2"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260" y="2495537"/>
            <a:ext cx="4690312" cy="3165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p:cNvSpPr txBox="1">
            <a:spLocks noChangeArrowheads="1"/>
          </p:cNvSpPr>
          <p:nvPr/>
        </p:nvSpPr>
        <p:spPr bwMode="auto">
          <a:xfrm>
            <a:off x="4241260" y="5739319"/>
            <a:ext cx="4690312"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dirty="0" err="1">
                <a:solidFill>
                  <a:srgbClr val="0000FF"/>
                </a:solidFill>
                <a:cs typeface="Arial" charset="0"/>
              </a:rPr>
              <a:t>Xưởng</a:t>
            </a:r>
            <a:r>
              <a:rPr lang="en-US" sz="2600" b="1" dirty="0">
                <a:solidFill>
                  <a:srgbClr val="0000FF"/>
                </a:solidFill>
                <a:cs typeface="Arial" charset="0"/>
              </a:rPr>
              <a:t> </a:t>
            </a:r>
            <a:r>
              <a:rPr lang="en-US" sz="2600" b="1" dirty="0" err="1">
                <a:solidFill>
                  <a:srgbClr val="0000FF"/>
                </a:solidFill>
                <a:cs typeface="Arial" charset="0"/>
              </a:rPr>
              <a:t>chế</a:t>
            </a:r>
            <a:r>
              <a:rPr lang="en-US" sz="2600" b="1" dirty="0">
                <a:solidFill>
                  <a:srgbClr val="0000FF"/>
                </a:solidFill>
                <a:cs typeface="Arial" charset="0"/>
              </a:rPr>
              <a:t> </a:t>
            </a:r>
            <a:r>
              <a:rPr lang="en-US" sz="2600" b="1" dirty="0" err="1">
                <a:solidFill>
                  <a:srgbClr val="0000FF"/>
                </a:solidFill>
                <a:cs typeface="Arial" charset="0"/>
              </a:rPr>
              <a:t>biến</a:t>
            </a:r>
            <a:r>
              <a:rPr lang="en-US" sz="2600" b="1" dirty="0">
                <a:solidFill>
                  <a:srgbClr val="0000FF"/>
                </a:solidFill>
                <a:cs typeface="Arial" charset="0"/>
              </a:rPr>
              <a:t> </a:t>
            </a:r>
            <a:r>
              <a:rPr lang="en-US" sz="2600" b="1" dirty="0" err="1">
                <a:solidFill>
                  <a:srgbClr val="0000FF"/>
                </a:solidFill>
                <a:cs typeface="Arial" charset="0"/>
              </a:rPr>
              <a:t>dầu</a:t>
            </a:r>
            <a:r>
              <a:rPr lang="en-US" sz="2600" b="1" dirty="0">
                <a:solidFill>
                  <a:srgbClr val="0000FF"/>
                </a:solidFill>
                <a:cs typeface="Arial" charset="0"/>
              </a:rPr>
              <a:t> ô </a:t>
            </a:r>
            <a:r>
              <a:rPr lang="en-US" sz="2600" b="1" dirty="0" err="1">
                <a:solidFill>
                  <a:srgbClr val="0000FF"/>
                </a:solidFill>
                <a:cs typeface="Arial" charset="0"/>
              </a:rPr>
              <a:t>liu</a:t>
            </a:r>
            <a:r>
              <a:rPr lang="en-US" sz="2600" b="1" dirty="0">
                <a:solidFill>
                  <a:srgbClr val="0000FF"/>
                </a:solidFill>
                <a:cs typeface="Arial" charset="0"/>
              </a:rPr>
              <a:t> ở </a:t>
            </a:r>
            <a:r>
              <a:rPr lang="en-US" sz="2600" b="1" dirty="0" err="1">
                <a:solidFill>
                  <a:srgbClr val="0000FF"/>
                </a:solidFill>
                <a:cs typeface="Arial" charset="0"/>
              </a:rPr>
              <a:t>nam</a:t>
            </a:r>
            <a:r>
              <a:rPr lang="en-US" sz="2600" b="1" dirty="0">
                <a:solidFill>
                  <a:srgbClr val="0000FF"/>
                </a:solidFill>
                <a:cs typeface="Arial" charset="0"/>
              </a:rPr>
              <a:t> Italia</a:t>
            </a:r>
          </a:p>
        </p:txBody>
      </p:sp>
    </p:spTree>
    <p:extLst>
      <p:ext uri="{BB962C8B-B14F-4D97-AF65-F5344CB8AC3E}">
        <p14:creationId xmlns:p14="http://schemas.microsoft.com/office/powerpoint/2010/main" val="325903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1000"/>
                                        <p:tgtEl>
                                          <p:spTgt spid="10"/>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edge">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81F406E-D3C0-435D-A4CA-16453A81376F}"/>
              </a:ext>
            </a:extLst>
          </p:cNvPr>
          <p:cNvSpPr txBox="1"/>
          <p:nvPr/>
        </p:nvSpPr>
        <p:spPr>
          <a:xfrm>
            <a:off x="0" y="0"/>
            <a:ext cx="9144000" cy="1483567"/>
          </a:xfrm>
          <a:prstGeom prst="rect">
            <a:avLst/>
          </a:prstGeom>
          <a:solidFill>
            <a:srgbClr val="FFC000"/>
          </a:solidFill>
        </p:spPr>
        <p:txBody>
          <a:bodyPr wrap="square" rtlCol="0">
            <a:spAutoFit/>
          </a:bodyPr>
          <a:lstStyle/>
          <a:p>
            <a:endParaRPr lang="vi-VN" dirty="0"/>
          </a:p>
        </p:txBody>
      </p:sp>
      <p:sp>
        <p:nvSpPr>
          <p:cNvPr id="8" name="Flowchart: Connector 7">
            <a:extLst>
              <a:ext uri="{FF2B5EF4-FFF2-40B4-BE49-F238E27FC236}">
                <a16:creationId xmlns:a16="http://schemas.microsoft.com/office/drawing/2014/main" xmlns="" id="{85D06E70-F687-431C-AC0A-D61733F0FEAF}"/>
              </a:ext>
            </a:extLst>
          </p:cNvPr>
          <p:cNvSpPr/>
          <p:nvPr/>
        </p:nvSpPr>
        <p:spPr>
          <a:xfrm>
            <a:off x="1371601" y="83972"/>
            <a:ext cx="1884788" cy="1324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Nội</a:t>
            </a: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dung</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E4C969C-4892-450F-B656-11A5AC7366A2}"/>
              </a:ext>
            </a:extLst>
          </p:cNvPr>
          <p:cNvSpPr txBox="1"/>
          <p:nvPr/>
        </p:nvSpPr>
        <p:spPr>
          <a:xfrm>
            <a:off x="3433669" y="401220"/>
            <a:ext cx="5103845" cy="646331"/>
          </a:xfrm>
          <a:prstGeom prst="rect">
            <a:avLst/>
          </a:prstGeom>
          <a:no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MÃ </a:t>
            </a: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CỔ ĐẠI</a:t>
            </a:r>
            <a:endParaRPr lang="vi-VN"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C1501A58-A098-44B5-8483-48027E3FAFA0}"/>
              </a:ext>
            </a:extLst>
          </p:cNvPr>
          <p:cNvSpPr txBox="1"/>
          <p:nvPr/>
        </p:nvSpPr>
        <p:spPr>
          <a:xfrm>
            <a:off x="0" y="1530222"/>
            <a:ext cx="3984171" cy="461665"/>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I. ĐIỀU KIỆN TỰ NHIÊN</a:t>
            </a:r>
            <a:endParaRPr lang="vi-VN" sz="2400" b="1" dirty="0">
              <a:solidFill>
                <a:srgbClr val="C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58B52193-09DA-460F-80D6-07D9C4AE8B32}"/>
              </a:ext>
            </a:extLst>
          </p:cNvPr>
          <p:cNvSpPr txBox="1"/>
          <p:nvPr/>
        </p:nvSpPr>
        <p:spPr>
          <a:xfrm>
            <a:off x="139958" y="2048724"/>
            <a:ext cx="4102257" cy="4185761"/>
          </a:xfrm>
          <a:prstGeom prst="rect">
            <a:avLst/>
          </a:prstGeom>
          <a:noFill/>
        </p:spPr>
        <p:txBody>
          <a:bodyPr wrap="square" rtlCol="0">
            <a:spAutoFit/>
          </a:bodyPr>
          <a:lstStyle/>
          <a:p>
            <a:pPr algn="just">
              <a:spcBef>
                <a:spcPts val="600"/>
              </a:spcBef>
              <a:spcAft>
                <a:spcPts val="600"/>
              </a:spcAft>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a:t>
            </a:r>
          </a:p>
          <a:p>
            <a:pPr algn="just">
              <a:spcBef>
                <a:spcPts val="600"/>
              </a:spcBef>
              <a:spcAft>
                <a:spcPts val="600"/>
              </a:spcAft>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đảo</a:t>
            </a:r>
            <a:r>
              <a:rPr lang="en-US" sz="3200" dirty="0">
                <a:latin typeface="Times New Roman" pitchFamily="18" charset="0"/>
                <a:cs typeface="Times New Roman" pitchFamily="18" charset="0"/>
              </a:rPr>
              <a:t> l-ta-</a:t>
            </a:r>
            <a:r>
              <a:rPr lang="en-US" sz="3200" dirty="0" err="1">
                <a:latin typeface="Times New Roman" pitchFamily="18" charset="0"/>
                <a:cs typeface="Times New Roman" pitchFamily="18" charset="0"/>
              </a:rPr>
              <a:t>ly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nghìn</a:t>
            </a:r>
            <a:r>
              <a:rPr lang="en-US" sz="3200" dirty="0">
                <a:latin typeface="Times New Roman" pitchFamily="18" charset="0"/>
                <a:cs typeface="Times New Roman" pitchFamily="18" charset="0"/>
              </a:rPr>
              <a:t> km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bờ</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rất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thuận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err="1" smtClean="0">
                <a:latin typeface="Times New Roman" pitchFamily="18" charset="0"/>
                <a:cs typeface="Times New Roman" pitchFamily="18" charset="0"/>
              </a:rPr>
              <a:t>giao</a:t>
            </a:r>
            <a:r>
              <a:rPr lang="en-US" sz="3200" smtClean="0">
                <a:latin typeface="Times New Roman" pitchFamily="18" charset="0"/>
                <a:cs typeface="Times New Roman" pitchFamily="18" charset="0"/>
              </a:rPr>
              <a:t> thương</a:t>
            </a:r>
            <a:endParaRPr lang="vi-VN" sz="3200" dirty="0">
              <a:latin typeface="Times New Roman" pitchFamily="18" charset="0"/>
              <a:cs typeface="Times New Roman"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067" y="2516537"/>
            <a:ext cx="4616971" cy="3316840"/>
          </a:xfrm>
          <a:prstGeom prst="rect">
            <a:avLst/>
          </a:prstGeom>
        </p:spPr>
      </p:pic>
      <p:sp>
        <p:nvSpPr>
          <p:cNvPr id="16" name="TextBox 15"/>
          <p:cNvSpPr txBox="1"/>
          <p:nvPr/>
        </p:nvSpPr>
        <p:spPr>
          <a:xfrm>
            <a:off x="5906128" y="5906094"/>
            <a:ext cx="2764931" cy="400110"/>
          </a:xfrm>
          <a:prstGeom prst="rect">
            <a:avLst/>
          </a:prstGeom>
          <a:noFill/>
        </p:spPr>
        <p:txBody>
          <a:bodyPr wrap="square" rtlCol="0">
            <a:spAutoFit/>
          </a:bodyPr>
          <a:lstStyle/>
          <a:p>
            <a:r>
              <a:rPr lang="en-US" sz="2000" smtClean="0">
                <a:latin typeface="Times New Roman" pitchFamily="18" charset="0"/>
                <a:cs typeface="Times New Roman" pitchFamily="18" charset="0"/>
              </a:rPr>
              <a:t>Lược đồ La Mã cổ đại</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1883237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blacksm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0087" y="1420238"/>
            <a:ext cx="4015191" cy="42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6"/>
          <p:cNvSpPr txBox="1">
            <a:spLocks noChangeArrowheads="1"/>
          </p:cNvSpPr>
          <p:nvPr/>
        </p:nvSpPr>
        <p:spPr bwMode="auto">
          <a:xfrm>
            <a:off x="4915811" y="5676089"/>
            <a:ext cx="3514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err="1">
                <a:solidFill>
                  <a:srgbClr val="0000FF"/>
                </a:solidFill>
              </a:rPr>
              <a:t>Nghề</a:t>
            </a:r>
            <a:r>
              <a:rPr lang="en-US" sz="2800" b="1" dirty="0">
                <a:solidFill>
                  <a:srgbClr val="0000FF"/>
                </a:solidFill>
              </a:rPr>
              <a:t> </a:t>
            </a:r>
            <a:r>
              <a:rPr lang="en-US" sz="2800" b="1" dirty="0" err="1">
                <a:solidFill>
                  <a:srgbClr val="0000FF"/>
                </a:solidFill>
              </a:rPr>
              <a:t>rèn</a:t>
            </a:r>
            <a:r>
              <a:rPr lang="en-US" sz="2800" b="1" dirty="0">
                <a:solidFill>
                  <a:srgbClr val="0000FF"/>
                </a:solidFill>
              </a:rPr>
              <a:t> </a:t>
            </a:r>
            <a:r>
              <a:rPr lang="en-US" sz="2800" b="1" dirty="0" err="1">
                <a:solidFill>
                  <a:srgbClr val="0000FF"/>
                </a:solidFill>
              </a:rPr>
              <a:t>sắt</a:t>
            </a:r>
            <a:endParaRPr lang="en-US" sz="2800" b="1" dirty="0">
              <a:solidFill>
                <a:srgbClr val="0000FF"/>
              </a:solidFill>
            </a:endParaRPr>
          </a:p>
        </p:txBody>
      </p:sp>
      <p:sp>
        <p:nvSpPr>
          <p:cNvPr id="5" name="Text Box 9"/>
          <p:cNvSpPr txBox="1">
            <a:spLocks noChangeArrowheads="1"/>
          </p:cNvSpPr>
          <p:nvPr/>
        </p:nvSpPr>
        <p:spPr bwMode="auto">
          <a:xfrm>
            <a:off x="2667000" y="145914"/>
            <a:ext cx="40061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solidFill>
                  <a:srgbClr val="0000FF"/>
                </a:solidFill>
              </a:rPr>
              <a:t>THỦ CÔNG NGHIỆP</a:t>
            </a:r>
            <a:endParaRPr lang="en-US" sz="2400" b="1" dirty="0">
              <a:solidFill>
                <a:srgbClr val="0000FF"/>
              </a:solidFill>
            </a:endParaRPr>
          </a:p>
        </p:txBody>
      </p:sp>
      <p:pic>
        <p:nvPicPr>
          <p:cNvPr id="6" name="Picture 5" descr="800px-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28" y="1527242"/>
            <a:ext cx="3925834" cy="281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p:nvPr>
        </p:nvSpPr>
        <p:spPr>
          <a:xfrm>
            <a:off x="457200" y="145914"/>
            <a:ext cx="8228078" cy="6225703"/>
          </a:xfrm>
        </p:spPr>
        <p:txBody>
          <a:bodyPr/>
          <a:lstStyle/>
          <a:p>
            <a:endParaRPr lang="en-US" i="1" dirty="0"/>
          </a:p>
        </p:txBody>
      </p:sp>
      <p:sp>
        <p:nvSpPr>
          <p:cNvPr id="4" name="TextBox 3"/>
          <p:cNvSpPr txBox="1"/>
          <p:nvPr/>
        </p:nvSpPr>
        <p:spPr>
          <a:xfrm>
            <a:off x="1913845" y="4506538"/>
            <a:ext cx="1506310" cy="584775"/>
          </a:xfrm>
          <a:prstGeom prst="rect">
            <a:avLst/>
          </a:prstGeom>
          <a:noFill/>
        </p:spPr>
        <p:txBody>
          <a:bodyPr wrap="none" rtlCol="0">
            <a:spAutoFit/>
          </a:bodyPr>
          <a:lstStyle/>
          <a:p>
            <a:r>
              <a:rPr lang="en-US" sz="3200" b="1" dirty="0" err="1" smtClean="0">
                <a:solidFill>
                  <a:srgbClr val="0000CC"/>
                </a:solidFill>
              </a:rPr>
              <a:t>Đồ</a:t>
            </a:r>
            <a:r>
              <a:rPr lang="en-US" sz="3200" b="1" dirty="0" smtClean="0">
                <a:solidFill>
                  <a:srgbClr val="0000CC"/>
                </a:solidFill>
              </a:rPr>
              <a:t> </a:t>
            </a:r>
            <a:r>
              <a:rPr lang="en-US" sz="3200" b="1" dirty="0" err="1" smtClean="0">
                <a:solidFill>
                  <a:srgbClr val="0000CC"/>
                </a:solidFill>
              </a:rPr>
              <a:t>gốm</a:t>
            </a:r>
            <a:endParaRPr lang="en-US" sz="3200" b="1" dirty="0">
              <a:solidFill>
                <a:srgbClr val="0000CC"/>
              </a:solidFill>
            </a:endParaRPr>
          </a:p>
        </p:txBody>
      </p:sp>
    </p:spTree>
    <p:extLst>
      <p:ext uri="{BB962C8B-B14F-4D97-AF65-F5344CB8AC3E}">
        <p14:creationId xmlns:p14="http://schemas.microsoft.com/office/powerpoint/2010/main" val="251072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Dong tien La 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307" y="4424363"/>
            <a:ext cx="2819400"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8"/>
          <p:cNvSpPr txBox="1">
            <a:spLocks noChangeArrowheads="1"/>
          </p:cNvSpPr>
          <p:nvPr/>
        </p:nvSpPr>
        <p:spPr bwMode="auto">
          <a:xfrm>
            <a:off x="6336507" y="6554294"/>
            <a:ext cx="2667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err="1">
                <a:solidFill>
                  <a:srgbClr val="FFFF00"/>
                </a:solidFill>
              </a:rPr>
              <a:t>Đồng</a:t>
            </a:r>
            <a:r>
              <a:rPr lang="en-US" b="1" dirty="0">
                <a:solidFill>
                  <a:srgbClr val="FFFF00"/>
                </a:solidFill>
              </a:rPr>
              <a:t> </a:t>
            </a:r>
            <a:r>
              <a:rPr lang="en-US" b="1" dirty="0" err="1">
                <a:solidFill>
                  <a:srgbClr val="FFFF00"/>
                </a:solidFill>
              </a:rPr>
              <a:t>tiền</a:t>
            </a:r>
            <a:r>
              <a:rPr lang="en-US" b="1" dirty="0">
                <a:solidFill>
                  <a:srgbClr val="FFFF00"/>
                </a:solidFill>
              </a:rPr>
              <a:t> </a:t>
            </a:r>
            <a:r>
              <a:rPr lang="en-US" b="1" dirty="0" err="1">
                <a:solidFill>
                  <a:srgbClr val="FFFF00"/>
                </a:solidFill>
              </a:rPr>
              <a:t>cổ</a:t>
            </a:r>
            <a:r>
              <a:rPr lang="en-US" b="1" dirty="0">
                <a:solidFill>
                  <a:srgbClr val="FFFF00"/>
                </a:solidFill>
              </a:rPr>
              <a:t> </a:t>
            </a:r>
            <a:r>
              <a:rPr lang="en-US" b="1" dirty="0" err="1">
                <a:solidFill>
                  <a:srgbClr val="FFFF00"/>
                </a:solidFill>
              </a:rPr>
              <a:t>Rô</a:t>
            </a:r>
            <a:r>
              <a:rPr lang="en-US" b="1" dirty="0">
                <a:solidFill>
                  <a:srgbClr val="FFFF00"/>
                </a:solidFill>
              </a:rPr>
              <a:t>-ma</a:t>
            </a:r>
          </a:p>
        </p:txBody>
      </p:sp>
      <p:sp>
        <p:nvSpPr>
          <p:cNvPr id="35849" name="Text Box 9"/>
          <p:cNvSpPr txBox="1">
            <a:spLocks noChangeArrowheads="1"/>
          </p:cNvSpPr>
          <p:nvPr/>
        </p:nvSpPr>
        <p:spPr bwMode="auto">
          <a:xfrm>
            <a:off x="3048000" y="762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0000FF"/>
                </a:solidFill>
              </a:rPr>
              <a:t>THƯƠNG NGHIỆP</a:t>
            </a:r>
          </a:p>
        </p:txBody>
      </p:sp>
      <p:sp>
        <p:nvSpPr>
          <p:cNvPr id="32777" name="Line 10"/>
          <p:cNvSpPr>
            <a:spLocks noChangeShapeType="1"/>
          </p:cNvSpPr>
          <p:nvPr/>
        </p:nvSpPr>
        <p:spPr bwMode="auto">
          <a:xfrm>
            <a:off x="0" y="609600"/>
            <a:ext cx="9144000"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 name="Shape 778"/>
          <p:cNvPicPr/>
          <p:nvPr/>
        </p:nvPicPr>
        <p:blipFill>
          <a:blip r:embed="rId3"/>
          <a:stretch/>
        </p:blipFill>
        <p:spPr>
          <a:xfrm>
            <a:off x="0" y="609600"/>
            <a:ext cx="6260307" cy="5746230"/>
          </a:xfrm>
          <a:prstGeom prst="rect">
            <a:avLst/>
          </a:prstGeom>
        </p:spPr>
      </p:pic>
      <p:sp>
        <p:nvSpPr>
          <p:cNvPr id="9" name="Shape 780"/>
          <p:cNvSpPr txBox="1"/>
          <p:nvPr/>
        </p:nvSpPr>
        <p:spPr>
          <a:xfrm>
            <a:off x="6407150" y="2148915"/>
            <a:ext cx="2596357" cy="1990637"/>
          </a:xfrm>
          <a:prstGeom prst="rect">
            <a:avLst/>
          </a:prstGeom>
          <a:noFill/>
        </p:spPr>
        <p:txBody>
          <a:bodyPr lIns="0" tIns="0" rIns="0" bIns="0"/>
          <a:lstStyle/>
          <a:p>
            <a:pPr algn="just">
              <a:lnSpc>
                <a:spcPct val="125000"/>
              </a:lnSpc>
              <a:spcAft>
                <a:spcPts val="0"/>
              </a:spcAft>
            </a:pPr>
            <a:r>
              <a:rPr lang="en-US" sz="2000" smtClean="0">
                <a:solidFill>
                  <a:srgbClr val="000000"/>
                </a:solidFill>
                <a:effectLst/>
                <a:latin typeface="Arial"/>
                <a:ea typeface="Arial"/>
              </a:rPr>
              <a:t>       </a:t>
            </a:r>
            <a:r>
              <a:rPr lang="vi-VN" sz="2000" smtClean="0">
                <a:solidFill>
                  <a:srgbClr val="000000"/>
                </a:solidFill>
                <a:effectLst/>
                <a:latin typeface="Arial"/>
                <a:ea typeface="Arial"/>
              </a:rPr>
              <a:t>Cảng bi</a:t>
            </a:r>
            <a:r>
              <a:rPr lang="en-US" sz="2000" smtClean="0">
                <a:solidFill>
                  <a:srgbClr val="000000"/>
                </a:solidFill>
                <a:latin typeface="Arial"/>
                <a:ea typeface="Arial"/>
              </a:rPr>
              <a:t>ể</a:t>
            </a:r>
            <a:r>
              <a:rPr lang="vi-VN" sz="2000" smtClean="0">
                <a:solidFill>
                  <a:srgbClr val="000000"/>
                </a:solidFill>
                <a:effectLst/>
                <a:latin typeface="Arial"/>
                <a:ea typeface="Arial"/>
              </a:rPr>
              <a:t>n </a:t>
            </a:r>
            <a:r>
              <a:rPr lang="vi-VN" sz="2000">
                <a:solidFill>
                  <a:srgbClr val="000000"/>
                </a:solidFill>
                <a:effectLst/>
                <a:latin typeface="Arial"/>
                <a:ea typeface="Arial"/>
              </a:rPr>
              <a:t>gần thành phố Pôm-pây </a:t>
            </a:r>
            <a:r>
              <a:rPr lang="en-US" sz="2000">
                <a:solidFill>
                  <a:srgbClr val="000000"/>
                </a:solidFill>
                <a:effectLst/>
                <a:latin typeface="Arial"/>
                <a:ea typeface="Arial"/>
              </a:rPr>
              <a:t>(Pompeii), </a:t>
            </a:r>
            <a:r>
              <a:rPr lang="vi-VN" sz="2000">
                <a:solidFill>
                  <a:srgbClr val="000000"/>
                </a:solidFill>
                <a:effectLst/>
                <a:latin typeface="Arial"/>
                <a:ea typeface="Arial"/>
              </a:rPr>
              <a:t>l-ta-ly. </a:t>
            </a:r>
            <a:r>
              <a:rPr lang="en-US" sz="2000" smtClean="0">
                <a:solidFill>
                  <a:srgbClr val="000000"/>
                </a:solidFill>
                <a:effectLst/>
                <a:latin typeface="Arial"/>
                <a:ea typeface="Arial"/>
              </a:rPr>
              <a:t>   </a:t>
            </a:r>
            <a:r>
              <a:rPr lang="vi-VN" sz="2000" i="1" smtClean="0">
                <a:solidFill>
                  <a:srgbClr val="000000"/>
                </a:solidFill>
                <a:effectLst/>
                <a:latin typeface="Arial"/>
                <a:ea typeface="Arial"/>
              </a:rPr>
              <a:t>Tranh </a:t>
            </a:r>
            <a:r>
              <a:rPr lang="vi-VN" sz="2000" i="1">
                <a:solidFill>
                  <a:srgbClr val="000000"/>
                </a:solidFill>
                <a:effectLst/>
                <a:latin typeface="Arial"/>
                <a:ea typeface="Arial"/>
              </a:rPr>
              <a:t>tường thế kỉ I ở Xơ-ta-bi-ê (Stabiae).</a:t>
            </a:r>
            <a:endParaRPr lang="en-US" sz="2000">
              <a:effectLst/>
              <a:latin typeface="Arial"/>
              <a:ea typeface="Arial"/>
            </a:endParaRPr>
          </a:p>
        </p:txBody>
      </p:sp>
    </p:spTree>
    <p:extLst>
      <p:ext uri="{BB962C8B-B14F-4D97-AF65-F5344CB8AC3E}">
        <p14:creationId xmlns:p14="http://schemas.microsoft.com/office/powerpoint/2010/main" val="4235014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9"/>
                                        </p:tgtEl>
                                        <p:attrNameLst>
                                          <p:attrName>style.visibility</p:attrName>
                                        </p:attrNameLst>
                                      </p:cBhvr>
                                      <p:to>
                                        <p:strVal val="visible"/>
                                      </p:to>
                                    </p:set>
                                    <p:animEffect transition="in" filter="blinds(horizontal)">
                                      <p:cBhvr>
                                        <p:cTn id="7" dur="500"/>
                                        <p:tgtEl>
                                          <p:spTgt spid="35849"/>
                                        </p:tgtEl>
                                      </p:cBhvr>
                                    </p:animEffect>
                                  </p:childTnLst>
                                </p:cTn>
                              </p:par>
                              <p:par>
                                <p:cTn id="8" presetID="8" presetClass="entr" presetSubtype="16" fill="hold" nodeType="withEffect">
                                  <p:stCondLst>
                                    <p:cond delay="0"/>
                                  </p:stCondLst>
                                  <p:childTnLst>
                                    <p:set>
                                      <p:cBhvr>
                                        <p:cTn id="9" dur="1" fill="hold">
                                          <p:stCondLst>
                                            <p:cond delay="0"/>
                                          </p:stCondLst>
                                        </p:cTn>
                                        <p:tgtEl>
                                          <p:spTgt spid="35846"/>
                                        </p:tgtEl>
                                        <p:attrNameLst>
                                          <p:attrName>style.visibility</p:attrName>
                                        </p:attrNameLst>
                                      </p:cBhvr>
                                      <p:to>
                                        <p:strVal val="visible"/>
                                      </p:to>
                                    </p:set>
                                    <p:animEffect transition="in" filter="diamond(in)">
                                      <p:cBhvr>
                                        <p:cTn id="10" dur="1000"/>
                                        <p:tgtEl>
                                          <p:spTgt spid="3584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5848"/>
                                        </p:tgtEl>
                                        <p:attrNameLst>
                                          <p:attrName>style.visibility</p:attrName>
                                        </p:attrNameLst>
                                      </p:cBhvr>
                                      <p:to>
                                        <p:strVal val="visible"/>
                                      </p:to>
                                    </p:set>
                                    <p:animEffect transition="in" filter="diamond(in)">
                                      <p:cBhvr>
                                        <p:cTn id="13" dur="10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p:bldP spid="358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5B4582C7-DDFE-4E4B-8A67-C8032950E304}"/>
              </a:ext>
            </a:extLst>
          </p:cNvPr>
          <p:cNvSpPr txBox="1"/>
          <p:nvPr/>
        </p:nvSpPr>
        <p:spPr>
          <a:xfrm>
            <a:off x="0" y="0"/>
            <a:ext cx="9144000" cy="1483567"/>
          </a:xfrm>
          <a:prstGeom prst="rect">
            <a:avLst/>
          </a:prstGeom>
          <a:solidFill>
            <a:srgbClr val="FFC000"/>
          </a:solidFill>
        </p:spPr>
        <p:txBody>
          <a:bodyPr wrap="square" rtlCol="0">
            <a:spAutoFit/>
          </a:bodyPr>
          <a:lstStyle/>
          <a:p>
            <a:endParaRPr lang="vi-VN" dirty="0"/>
          </a:p>
        </p:txBody>
      </p:sp>
      <p:sp>
        <p:nvSpPr>
          <p:cNvPr id="8" name="TextBox 7">
            <a:extLst>
              <a:ext uri="{FF2B5EF4-FFF2-40B4-BE49-F238E27FC236}">
                <a16:creationId xmlns:a16="http://schemas.microsoft.com/office/drawing/2014/main" xmlns="" id="{D9804CE3-1D99-426B-B598-4246139BD947}"/>
              </a:ext>
            </a:extLst>
          </p:cNvPr>
          <p:cNvSpPr txBox="1"/>
          <p:nvPr/>
        </p:nvSpPr>
        <p:spPr>
          <a:xfrm>
            <a:off x="0" y="1530222"/>
            <a:ext cx="3984171" cy="707886"/>
          </a:xfrm>
          <a:prstGeom prst="rect">
            <a:avLst/>
          </a:prstGeom>
          <a:noFill/>
        </p:spPr>
        <p:txBody>
          <a:bodyPr wrap="square" rtlCol="0">
            <a:spAutoFit/>
          </a:bodyPr>
          <a:lstStyle/>
          <a:p>
            <a:r>
              <a:rPr lang="en-US" sz="2000" b="1" dirty="0">
                <a:solidFill>
                  <a:srgbClr val="C00000"/>
                </a:solidFill>
                <a:latin typeface="Times New Roman" panose="02020603050405020304" pitchFamily="18" charset="0"/>
                <a:cs typeface="Times New Roman" panose="02020603050405020304" pitchFamily="18" charset="0"/>
              </a:rPr>
              <a:t>I. ĐIỀU KIỆN TỰ </a:t>
            </a:r>
            <a:r>
              <a:rPr lang="en-US" sz="2000" b="1" dirty="0" smtClean="0">
                <a:solidFill>
                  <a:srgbClr val="C00000"/>
                </a:solidFill>
                <a:latin typeface="Times New Roman" panose="02020603050405020304" pitchFamily="18" charset="0"/>
                <a:cs typeface="Times New Roman" panose="02020603050405020304" pitchFamily="18" charset="0"/>
              </a:rPr>
              <a:t>NHIÊN (HS </a:t>
            </a:r>
            <a:r>
              <a:rPr lang="en-US" sz="2000" b="1" dirty="0" err="1" smtClean="0">
                <a:solidFill>
                  <a:srgbClr val="C00000"/>
                </a:solidFill>
                <a:latin typeface="Times New Roman" panose="02020603050405020304" pitchFamily="18" charset="0"/>
                <a:cs typeface="Times New Roman" panose="02020603050405020304" pitchFamily="18" charset="0"/>
              </a:rPr>
              <a:t>tự</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học</a:t>
            </a:r>
            <a:r>
              <a:rPr lang="en-US" sz="2000" b="1" dirty="0" smtClean="0">
                <a:solidFill>
                  <a:srgbClr val="C00000"/>
                </a:solidFill>
                <a:latin typeface="Times New Roman" panose="02020603050405020304" pitchFamily="18" charset="0"/>
                <a:cs typeface="Times New Roman" panose="02020603050405020304" pitchFamily="18" charset="0"/>
              </a:rPr>
              <a:t>)</a:t>
            </a:r>
            <a:endParaRPr lang="vi-VN" sz="2000" b="1" dirty="0">
              <a:solidFill>
                <a:srgbClr val="C00000"/>
              </a:solidFill>
              <a:latin typeface="Times New Roman" panose="02020603050405020304" pitchFamily="18" charset="0"/>
              <a:cs typeface="Times New Roman" panose="02020603050405020304" pitchFamily="18" charset="0"/>
            </a:endParaRPr>
          </a:p>
        </p:txBody>
      </p:sp>
      <p:sp>
        <p:nvSpPr>
          <p:cNvPr id="9" name="Flowchart: Connector 8">
            <a:extLst>
              <a:ext uri="{FF2B5EF4-FFF2-40B4-BE49-F238E27FC236}">
                <a16:creationId xmlns:a16="http://schemas.microsoft.com/office/drawing/2014/main" xmlns="" id="{1F69CAD6-F9F9-4FF7-B5C5-37D3C5EC9C2D}"/>
              </a:ext>
            </a:extLst>
          </p:cNvPr>
          <p:cNvSpPr/>
          <p:nvPr/>
        </p:nvSpPr>
        <p:spPr>
          <a:xfrm>
            <a:off x="1447801" y="83972"/>
            <a:ext cx="1808588" cy="13249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Nội</a:t>
            </a: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dung</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3BB153FB-2915-4D9E-81AF-F125A47FE59B}"/>
              </a:ext>
            </a:extLst>
          </p:cNvPr>
          <p:cNvSpPr txBox="1"/>
          <p:nvPr/>
        </p:nvSpPr>
        <p:spPr>
          <a:xfrm>
            <a:off x="3433669" y="401220"/>
            <a:ext cx="5103845" cy="646331"/>
          </a:xfrm>
          <a:prstGeom prst="rect">
            <a:avLst/>
          </a:prstGeom>
          <a:no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MÃ </a:t>
            </a: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CỔ ĐẠI</a:t>
            </a:r>
            <a:endParaRPr lang="vi-VN"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p:cNvSpPr txBox="1"/>
          <p:nvPr/>
        </p:nvSpPr>
        <p:spPr>
          <a:xfrm>
            <a:off x="194874" y="2233534"/>
            <a:ext cx="8884163" cy="4401205"/>
          </a:xfrm>
          <a:prstGeom prst="rect">
            <a:avLst/>
          </a:prstGeom>
          <a:noFill/>
        </p:spPr>
        <p:txBody>
          <a:bodyPr wrap="none" rtlCol="0">
            <a:spAutoFit/>
          </a:bodyPr>
          <a:lstStyle/>
          <a:p>
            <a:r>
              <a:rPr lang="en-US" sz="4000" dirty="0" err="1">
                <a:latin typeface="Times New Roman" pitchFamily="18" charset="0"/>
                <a:cs typeface="Times New Roman" pitchFamily="18" charset="0"/>
              </a:rPr>
              <a:t>Đ</a:t>
            </a:r>
            <a:r>
              <a:rPr lang="en-US" sz="4000" dirty="0" err="1" smtClean="0">
                <a:latin typeface="Times New Roman" pitchFamily="18" charset="0"/>
                <a:cs typeface="Times New Roman" pitchFamily="18" charset="0"/>
              </a:rPr>
              <a:t>a</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dạng</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với</a:t>
            </a:r>
            <a:r>
              <a:rPr lang="en-US" sz="4000" dirty="0" smtClean="0">
                <a:latin typeface="Times New Roman" pitchFamily="18" charset="0"/>
                <a:cs typeface="Times New Roman" pitchFamily="18" charset="0"/>
              </a:rPr>
              <a:t> </a:t>
            </a:r>
            <a:r>
              <a:rPr lang="en-US" sz="4000" dirty="0">
                <a:latin typeface="Times New Roman" pitchFamily="18" charset="0"/>
                <a:cs typeface="Times New Roman" pitchFamily="18" charset="0"/>
              </a:rPr>
              <a:t>3 </a:t>
            </a:r>
            <a:r>
              <a:rPr lang="en-US" sz="4000" dirty="0" err="1">
                <a:latin typeface="Times New Roman" pitchFamily="18" charset="0"/>
                <a:cs typeface="Times New Roman" pitchFamily="18" charset="0"/>
              </a:rPr>
              <a:t>loại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địa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đồng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bằng</a:t>
            </a:r>
            <a:r>
              <a:rPr lang="en-US" sz="4000" dirty="0">
                <a:latin typeface="Times New Roman" pitchFamily="18" charset="0"/>
                <a:cs typeface="Times New Roman" pitchFamily="18" charset="0"/>
              </a:rPr>
              <a:t>, </a:t>
            </a:r>
            <a:endParaRPr lang="en-US" sz="4000" dirty="0" smtClean="0">
              <a:latin typeface="Times New Roman" pitchFamily="18" charset="0"/>
              <a:cs typeface="Times New Roman" pitchFamily="18" charset="0"/>
            </a:endParaRPr>
          </a:p>
          <a:p>
            <a:r>
              <a:rPr lang="en-US" sz="4000" dirty="0" err="1" smtClean="0">
                <a:latin typeface="Times New Roman" pitchFamily="18" charset="0"/>
                <a:cs typeface="Times New Roman" pitchFamily="18" charset="0"/>
              </a:rPr>
              <a:t>đồi</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núi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bờ</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biển</a:t>
            </a:r>
            <a:endParaRPr lang="en-US" sz="4000" dirty="0" smtClean="0">
              <a:latin typeface="Times New Roman" pitchFamily="18" charset="0"/>
              <a:cs typeface="Times New Roman" pitchFamily="18" charset="0"/>
            </a:endParaRPr>
          </a:p>
          <a:p>
            <a:pPr marL="571500" indent="-571500">
              <a:buFont typeface="Wingdings"/>
              <a:buChar char="à"/>
            </a:pPr>
            <a:r>
              <a:rPr lang="en-US" sz="4000" dirty="0" err="1" smtClean="0">
                <a:latin typeface="Times New Roman" pitchFamily="18" charset="0"/>
                <a:cs typeface="Times New Roman" pitchFamily="18" charset="0"/>
                <a:sym typeface="Wingdings" pitchFamily="2" charset="2"/>
              </a:rPr>
              <a:t>thuận</a:t>
            </a:r>
            <a:r>
              <a:rPr lang="en-US" sz="4000" dirty="0" smtClean="0">
                <a:latin typeface="Times New Roman" pitchFamily="18" charset="0"/>
                <a:cs typeface="Times New Roman" pitchFamily="18" charset="0"/>
                <a:sym typeface="Wingdings" pitchFamily="2" charset="2"/>
              </a:rPr>
              <a:t> </a:t>
            </a:r>
            <a:r>
              <a:rPr lang="en-US" sz="4000" dirty="0" err="1" smtClean="0">
                <a:latin typeface="Times New Roman" pitchFamily="18" charset="0"/>
                <a:cs typeface="Times New Roman" pitchFamily="18" charset="0"/>
                <a:sym typeface="Wingdings" pitchFamily="2" charset="2"/>
              </a:rPr>
              <a:t>lợi</a:t>
            </a:r>
            <a:r>
              <a:rPr lang="en-US" sz="4000" dirty="0" smtClean="0">
                <a:latin typeface="Times New Roman" pitchFamily="18" charset="0"/>
                <a:cs typeface="Times New Roman" pitchFamily="18" charset="0"/>
                <a:sym typeface="Wingdings" pitchFamily="2" charset="2"/>
              </a:rPr>
              <a:t> </a:t>
            </a:r>
            <a:r>
              <a:rPr lang="en-US" sz="4000" dirty="0" err="1" smtClean="0">
                <a:latin typeface="Times New Roman" pitchFamily="18" charset="0"/>
                <a:cs typeface="Times New Roman" pitchFamily="18" charset="0"/>
                <a:sym typeface="Wingdings" pitchFamily="2" charset="2"/>
              </a:rPr>
              <a:t>cho</a:t>
            </a:r>
            <a:r>
              <a:rPr lang="en-US" sz="4000" dirty="0" smtClean="0">
                <a:latin typeface="Times New Roman" pitchFamily="18" charset="0"/>
                <a:cs typeface="Times New Roman" pitchFamily="18" charset="0"/>
                <a:sym typeface="Wingdings" pitchFamily="2" charset="2"/>
              </a:rPr>
              <a:t> </a:t>
            </a:r>
            <a:r>
              <a:rPr lang="en-US" sz="4000" dirty="0" err="1" smtClean="0">
                <a:latin typeface="Times New Roman" pitchFamily="18" charset="0"/>
                <a:cs typeface="Times New Roman" pitchFamily="18" charset="0"/>
                <a:sym typeface="Wingdings" pitchFamily="2" charset="2"/>
              </a:rPr>
              <a:t>việc</a:t>
            </a:r>
            <a:r>
              <a:rPr lang="en-US" sz="4000" dirty="0" smtClean="0">
                <a:latin typeface="Times New Roman" pitchFamily="18" charset="0"/>
                <a:cs typeface="Times New Roman" pitchFamily="18" charset="0"/>
                <a:sym typeface="Wingdings" pitchFamily="2" charset="2"/>
              </a:rPr>
              <a:t> </a:t>
            </a:r>
            <a:r>
              <a:rPr lang="en-US" sz="4000" dirty="0" err="1" smtClean="0">
                <a:latin typeface="Times New Roman" pitchFamily="18" charset="0"/>
                <a:cs typeface="Times New Roman" pitchFamily="18" charset="0"/>
                <a:sym typeface="Wingdings" pitchFamily="2" charset="2"/>
              </a:rPr>
              <a:t>trồng</a:t>
            </a:r>
            <a:r>
              <a:rPr lang="en-US" sz="4000" dirty="0" smtClean="0">
                <a:latin typeface="Times New Roman" pitchFamily="18" charset="0"/>
                <a:cs typeface="Times New Roman" pitchFamily="18" charset="0"/>
                <a:sym typeface="Wingdings" pitchFamily="2" charset="2"/>
              </a:rPr>
              <a:t> </a:t>
            </a:r>
            <a:r>
              <a:rPr lang="en-US" sz="4000" dirty="0" err="1" smtClean="0">
                <a:latin typeface="Times New Roman" pitchFamily="18" charset="0"/>
                <a:cs typeface="Times New Roman" pitchFamily="18" charset="0"/>
                <a:sym typeface="Wingdings" pitchFamily="2" charset="2"/>
              </a:rPr>
              <a:t>trọt</a:t>
            </a:r>
            <a:r>
              <a:rPr lang="en-US" sz="4000" dirty="0" smtClean="0">
                <a:latin typeface="Times New Roman" pitchFamily="18" charset="0"/>
                <a:cs typeface="Times New Roman" pitchFamily="18" charset="0"/>
                <a:sym typeface="Wingdings" pitchFamily="2" charset="2"/>
              </a:rPr>
              <a:t>, </a:t>
            </a:r>
            <a:r>
              <a:rPr lang="en-US" sz="4000" dirty="0" err="1" smtClean="0">
                <a:latin typeface="Times New Roman" pitchFamily="18" charset="0"/>
                <a:cs typeface="Times New Roman" pitchFamily="18" charset="0"/>
                <a:sym typeface="Wingdings" pitchFamily="2" charset="2"/>
              </a:rPr>
              <a:t>chăn</a:t>
            </a:r>
            <a:r>
              <a:rPr lang="en-US" sz="4000" dirty="0" smtClean="0">
                <a:latin typeface="Times New Roman" pitchFamily="18" charset="0"/>
                <a:cs typeface="Times New Roman" pitchFamily="18" charset="0"/>
                <a:sym typeface="Wingdings" pitchFamily="2" charset="2"/>
              </a:rPr>
              <a:t> </a:t>
            </a:r>
            <a:r>
              <a:rPr lang="en-US" sz="4000" dirty="0" err="1" smtClean="0">
                <a:latin typeface="Times New Roman" pitchFamily="18" charset="0"/>
                <a:cs typeface="Times New Roman" pitchFamily="18" charset="0"/>
                <a:sym typeface="Wingdings" pitchFamily="2" charset="2"/>
              </a:rPr>
              <a:t>nuôi</a:t>
            </a:r>
            <a:r>
              <a:rPr lang="en-US" sz="4000" dirty="0" smtClean="0">
                <a:latin typeface="Times New Roman" pitchFamily="18" charset="0"/>
                <a:cs typeface="Times New Roman" pitchFamily="18" charset="0"/>
                <a:sym typeface="Wingdings" pitchFamily="2" charset="2"/>
              </a:rPr>
              <a:t>,</a:t>
            </a:r>
          </a:p>
          <a:p>
            <a:r>
              <a:rPr lang="en-US" sz="4000" dirty="0" err="1" smtClean="0">
                <a:latin typeface="Times New Roman" pitchFamily="18" charset="0"/>
                <a:cs typeface="Times New Roman" pitchFamily="18" charset="0"/>
                <a:sym typeface="Wingdings" pitchFamily="2" charset="2"/>
              </a:rPr>
              <a:t>Giao</a:t>
            </a:r>
            <a:r>
              <a:rPr lang="en-US" sz="4000" dirty="0" smtClean="0">
                <a:latin typeface="Times New Roman" pitchFamily="18" charset="0"/>
                <a:cs typeface="Times New Roman" pitchFamily="18" charset="0"/>
                <a:sym typeface="Wingdings" pitchFamily="2" charset="2"/>
              </a:rPr>
              <a:t> </a:t>
            </a:r>
            <a:r>
              <a:rPr lang="en-US" sz="4000" dirty="0" err="1" smtClean="0">
                <a:latin typeface="Times New Roman" pitchFamily="18" charset="0"/>
                <a:cs typeface="Times New Roman" pitchFamily="18" charset="0"/>
                <a:sym typeface="Wingdings" pitchFamily="2" charset="2"/>
              </a:rPr>
              <a:t>thương</a:t>
            </a:r>
            <a:r>
              <a:rPr lang="en-US" sz="4000" dirty="0" smtClean="0">
                <a:latin typeface="Times New Roman" pitchFamily="18" charset="0"/>
                <a:cs typeface="Times New Roman" pitchFamily="18" charset="0"/>
                <a:sym typeface="Wingdings" pitchFamily="2" charset="2"/>
              </a:rPr>
              <a:t> </a:t>
            </a:r>
            <a:r>
              <a:rPr lang="en-US" sz="4000" dirty="0" err="1" smtClean="0">
                <a:latin typeface="Times New Roman" pitchFamily="18" charset="0"/>
                <a:cs typeface="Times New Roman" pitchFamily="18" charset="0"/>
                <a:sym typeface="Wingdings" pitchFamily="2" charset="2"/>
              </a:rPr>
              <a:t>và</a:t>
            </a:r>
            <a:r>
              <a:rPr lang="en-US" sz="4000" dirty="0" smtClean="0">
                <a:latin typeface="Times New Roman" pitchFamily="18" charset="0"/>
                <a:cs typeface="Times New Roman" pitchFamily="18" charset="0"/>
                <a:sym typeface="Wingdings" pitchFamily="2" charset="2"/>
              </a:rPr>
              <a:t> </a:t>
            </a:r>
            <a:r>
              <a:rPr lang="vi-VN" sz="4000" dirty="0">
                <a:latin typeface="Times New Roman" pitchFamily="18" charset="0"/>
                <a:cs typeface="Times New Roman" pitchFamily="18" charset="0"/>
              </a:rPr>
              <a:t>các hoạt động hàng hải</a:t>
            </a:r>
            <a:r>
              <a:rPr lang="vi-VN" sz="4000" dirty="0" smtClean="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a:p>
            <a:pPr marL="571500" indent="-571500">
              <a:buFont typeface="Wingdings"/>
              <a:buChar char="à"/>
            </a:pPr>
            <a:r>
              <a:rPr lang="vi-VN" sz="4000" dirty="0" smtClean="0">
                <a:latin typeface="Times New Roman" pitchFamily="18" charset="0"/>
                <a:cs typeface="Times New Roman" pitchFamily="18" charset="0"/>
              </a:rPr>
              <a:t>dễ </a:t>
            </a:r>
            <a:r>
              <a:rPr lang="vi-VN" sz="4000" dirty="0">
                <a:latin typeface="Times New Roman" pitchFamily="18" charset="0"/>
                <a:cs typeface="Times New Roman" pitchFamily="18" charset="0"/>
              </a:rPr>
              <a:t>dàng chinh phục </a:t>
            </a:r>
            <a:r>
              <a:rPr lang="vi-VN" sz="4000" dirty="0" smtClean="0">
                <a:latin typeface="Times New Roman" pitchFamily="18" charset="0"/>
                <a:cs typeface="Times New Roman" pitchFamily="18" charset="0"/>
              </a:rPr>
              <a:t>những</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vùng </a:t>
            </a:r>
            <a:endParaRPr lang="en-US" sz="4000" dirty="0" smtClean="0">
              <a:latin typeface="Times New Roman" pitchFamily="18" charset="0"/>
              <a:cs typeface="Times New Roman" pitchFamily="18" charset="0"/>
            </a:endParaRPr>
          </a:p>
          <a:p>
            <a:r>
              <a:rPr lang="vi-VN" sz="4000" dirty="0" smtClean="0">
                <a:latin typeface="Times New Roman" pitchFamily="18" charset="0"/>
                <a:cs typeface="Times New Roman" pitchFamily="18" charset="0"/>
              </a:rPr>
              <a:t>lãnh </a:t>
            </a:r>
            <a:r>
              <a:rPr lang="vi-VN" sz="4000" dirty="0">
                <a:latin typeface="Times New Roman" pitchFamily="18" charset="0"/>
                <a:cs typeface="Times New Roman" pitchFamily="18" charset="0"/>
              </a:rPr>
              <a:t>thổ mới và quản lí hiệu quả </a:t>
            </a:r>
            <a:endParaRPr lang="en-US" sz="4000" dirty="0" smtClean="0">
              <a:latin typeface="Times New Roman" pitchFamily="18" charset="0"/>
              <a:cs typeface="Times New Roman" pitchFamily="18" charset="0"/>
            </a:endParaRPr>
          </a:p>
          <a:p>
            <a:r>
              <a:rPr lang="vi-VN" sz="4000" dirty="0" smtClean="0">
                <a:latin typeface="Times New Roman" pitchFamily="18" charset="0"/>
                <a:cs typeface="Times New Roman" pitchFamily="18" charset="0"/>
              </a:rPr>
              <a:t>cả </a:t>
            </a:r>
            <a:r>
              <a:rPr lang="vi-VN" sz="4000" dirty="0">
                <a:latin typeface="Times New Roman" pitchFamily="18" charset="0"/>
                <a:cs typeface="Times New Roman" pitchFamily="18" charset="0"/>
              </a:rPr>
              <a:t>đế chế rộng lớn.</a:t>
            </a:r>
            <a:endParaRPr lang="en-US" sz="4000" dirty="0">
              <a:latin typeface="Times New Roman" pitchFamily="18" charset="0"/>
              <a:cs typeface="Times New Roman" pitchFamily="18" charset="0"/>
            </a:endParaRPr>
          </a:p>
        </p:txBody>
      </p:sp>
      <p:pic>
        <p:nvPicPr>
          <p:cNvPr id="13" name="Picture 25" descr="Book_signe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34925" y="1406446"/>
            <a:ext cx="112712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202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TotalTime>
  <Words>1277</Words>
  <Application>Microsoft Office PowerPoint</Application>
  <PresentationFormat>On-screen Show (4:3)</PresentationFormat>
  <Paragraphs>175</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 Trồng nho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Vì sao nói: Nhà nước đế chế La Mã thực chất là nền quân chủ khoác áo cộng hoà?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 Vận dụng</vt:lpstr>
      <vt:lpstr>1. Em hãy chỉ ra điểm giống nhau về điều kiện tự nhiên của Hy Lạp và La Mã cổ đại. </vt:lpstr>
      <vt:lpstr>2. Vì sao nói: Nhà nước đế chế La Mã thực chất là nền quân chủ khoác áo cộng hoà? </vt:lpstr>
      <vt:lpstr>Câu 3 :</vt:lpstr>
      <vt:lpstr>. Em hãy cho biết ý nghĩa của những từ khoá sau đây.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nguyen</cp:lastModifiedBy>
  <cp:revision>190</cp:revision>
  <dcterms:created xsi:type="dcterms:W3CDTF">2021-06-21T09:04:26Z</dcterms:created>
  <dcterms:modified xsi:type="dcterms:W3CDTF">2021-11-22T04:35:46Z</dcterms:modified>
</cp:coreProperties>
</file>